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A7FD71-A761-4ABD-9B36-4141BFEF81D0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A8CB17A-D978-4876-BA68-ED8807F6F7B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-server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charset="0"/>
                <a:cs typeface="Arial" charset="0"/>
              </a:rPr>
              <a:t>Výukový materiál vytvořený v rámci projektu „EU peníze školám“</a:t>
            </a:r>
            <a:endParaRPr lang="cs-CZ" sz="2400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1412777"/>
            <a:ext cx="6095239" cy="1152127"/>
          </a:xfrm>
        </p:spPr>
      </p:pic>
      <p:sp>
        <p:nvSpPr>
          <p:cNvPr id="5" name="Obdélník 4"/>
          <p:cNvSpPr/>
          <p:nvPr/>
        </p:nvSpPr>
        <p:spPr>
          <a:xfrm>
            <a:off x="1187624" y="2780927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cs typeface="Arial" charset="0"/>
              </a:rPr>
              <a:t>Škola: Střední škola právní – </a:t>
            </a:r>
            <a:r>
              <a:rPr lang="cs-CZ" dirty="0" err="1" smtClean="0">
                <a:cs typeface="Arial" charset="0"/>
              </a:rPr>
              <a:t>Právní</a:t>
            </a:r>
            <a:r>
              <a:rPr lang="cs-CZ" dirty="0" smtClean="0">
                <a:cs typeface="Arial" charset="0"/>
              </a:rPr>
              <a:t> akademie, s.r.o.</a:t>
            </a:r>
          </a:p>
          <a:p>
            <a:r>
              <a:rPr lang="cs-CZ" dirty="0" smtClean="0">
                <a:cs typeface="Arial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cs typeface="Arial" charset="0"/>
              </a:rPr>
              <a:t>Projekt: CZ.1.07/1.5.00/34.0236</a:t>
            </a:r>
          </a:p>
          <a:p>
            <a:r>
              <a:rPr lang="cs-CZ" dirty="0" smtClean="0">
                <a:cs typeface="Arial" charset="0"/>
              </a:rPr>
              <a:t>Tematická oblast: Bankovnictví</a:t>
            </a:r>
          </a:p>
          <a:p>
            <a:r>
              <a:rPr lang="cs-CZ" dirty="0" smtClean="0">
                <a:cs typeface="Arial" charset="0"/>
              </a:rPr>
              <a:t>Autor: Ing. Iveta </a:t>
            </a:r>
            <a:r>
              <a:rPr lang="cs-CZ" dirty="0" err="1" smtClean="0">
                <a:cs typeface="Arial" charset="0"/>
              </a:rPr>
              <a:t>Kubistová</a:t>
            </a:r>
            <a:endParaRPr lang="cs-CZ" dirty="0" smtClean="0">
              <a:cs typeface="Arial" charset="0"/>
            </a:endParaRPr>
          </a:p>
          <a:p>
            <a:r>
              <a:rPr lang="cs-CZ" dirty="0" smtClean="0">
                <a:cs typeface="Arial" charset="0"/>
              </a:rPr>
              <a:t>Téma: Bankovní soustava ČR</a:t>
            </a:r>
          </a:p>
          <a:p>
            <a:r>
              <a:rPr lang="cs-CZ" dirty="0" smtClean="0">
                <a:cs typeface="Arial" charset="0"/>
              </a:rPr>
              <a:t>Číslo materiálu</a:t>
            </a:r>
            <a:r>
              <a:rPr lang="cs-CZ" smtClean="0">
                <a:cs typeface="Arial" charset="0"/>
              </a:rPr>
              <a:t>: </a:t>
            </a:r>
            <a:r>
              <a:rPr lang="cs-CZ" smtClean="0">
                <a:cs typeface="Arial" charset="0"/>
              </a:rPr>
              <a:t>VY_32_INOVACE_EB_09_AKCIE</a:t>
            </a:r>
            <a:endParaRPr lang="cs-CZ" dirty="0" smtClean="0">
              <a:cs typeface="Arial" charset="0"/>
            </a:endParaRPr>
          </a:p>
          <a:p>
            <a:r>
              <a:rPr lang="cs-CZ" dirty="0" smtClean="0">
                <a:cs typeface="Arial" charset="0"/>
              </a:rPr>
              <a:t>Datum tvorby: 6.4.2013</a:t>
            </a:r>
          </a:p>
          <a:p>
            <a:r>
              <a:rPr lang="cs-CZ" dirty="0" smtClean="0">
                <a:cs typeface="Arial" charset="0"/>
              </a:rPr>
              <a:t>Klíčová slova: akcie, jmenovitá hodnota</a:t>
            </a:r>
          </a:p>
          <a:p>
            <a:r>
              <a:rPr lang="cs-CZ" dirty="0" smtClean="0">
                <a:cs typeface="Arial" charset="0"/>
              </a:rPr>
              <a:t>Anotace: Prezentace určena k výkladu a procvičení učiva 3.roč.</a:t>
            </a:r>
            <a:endParaRPr lang="cs-CZ" dirty="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Akcie představuje podíl na majetku akciové společnosti</a:t>
            </a:r>
          </a:p>
          <a:p>
            <a:r>
              <a:rPr lang="cs-CZ" b="1" dirty="0" smtClean="0"/>
              <a:t>Dává svému majiteli tato </a:t>
            </a:r>
            <a:r>
              <a:rPr lang="cs-CZ" b="1" dirty="0" smtClean="0">
                <a:solidFill>
                  <a:srgbClr val="FFFF00"/>
                </a:solidFill>
              </a:rPr>
              <a:t>práva</a:t>
            </a:r>
            <a:r>
              <a:rPr lang="cs-CZ" b="1" dirty="0" smtClean="0"/>
              <a:t>:</a:t>
            </a: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právo podílet se na řízení a.s.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právo na podíl na zisku (dividenda)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právo na podíl z likvidačního zůstatku</a:t>
            </a:r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</a:t>
            </a:r>
            <a:endParaRPr lang="cs-CZ" dirty="0"/>
          </a:p>
        </p:txBody>
      </p:sp>
      <p:pic>
        <p:nvPicPr>
          <p:cNvPr id="6" name="Zástupný symbol pro obsah 5" descr="http://www.in-server.cz/pictures/TRINZ10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777686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Prostudujte si vzor akcie.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Vyhledejte jmenovitou hodnotu.   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Je tato akcie na majitele?</a:t>
            </a:r>
          </a:p>
          <a:p>
            <a:pPr marL="514350" indent="-514350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http://www.in-server.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     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159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Papír</vt:lpstr>
      <vt:lpstr>Výukový materiál vytvořený v rámci projektu „EU peníze školám“</vt:lpstr>
      <vt:lpstr>Akcie</vt:lpstr>
      <vt:lpstr>vzor 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Akcie</dc:title>
  <dc:creator>iveta</dc:creator>
  <cp:lastModifiedBy>kabinet</cp:lastModifiedBy>
  <cp:revision>4</cp:revision>
  <dcterms:created xsi:type="dcterms:W3CDTF">2013-04-06T13:07:23Z</dcterms:created>
  <dcterms:modified xsi:type="dcterms:W3CDTF">2013-06-21T07:15:18Z</dcterms:modified>
</cp:coreProperties>
</file>