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7CC3E0-75A6-4C96-B446-774BE2112F0D}" type="datetimeFigureOut">
              <a:rPr lang="cs-CZ" smtClean="0"/>
              <a:t>21.6.2013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079032-66D7-4394-9568-181716FB9DB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Kontokor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319299084-suma-sumarum/211562220100001-suma-sumarum-aneb-kde-jsou-me-peniz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porady/10319299084-suma-sumarum/211562220100001-suma-sumarum-aneb-kde-jsou-me-penize/" TargetMode="External"/><Relationship Id="rId2" Type="http://schemas.openxmlformats.org/officeDocument/2006/relationships/hyperlink" Target="http://cs.wikipedia.org/wiki/Kontokor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696464"/>
                </a:solidFill>
                <a:latin typeface="Arial" charset="0"/>
                <a:cs typeface="Arial" charset="0"/>
              </a:rPr>
              <a:t>Výukový materiál vytvořený v rámci projektu „EU peníze školám“</a:t>
            </a:r>
            <a:endParaRPr lang="cs-CZ" dirty="0"/>
          </a:p>
        </p:txBody>
      </p:sp>
      <p:pic>
        <p:nvPicPr>
          <p:cNvPr id="6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380" y="1412776"/>
            <a:ext cx="6095239" cy="864096"/>
          </a:xfrm>
        </p:spPr>
      </p:pic>
      <p:sp>
        <p:nvSpPr>
          <p:cNvPr id="7" name="Obdélník 6"/>
          <p:cNvSpPr/>
          <p:nvPr/>
        </p:nvSpPr>
        <p:spPr>
          <a:xfrm>
            <a:off x="683568" y="2492894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Škola: Střední škola právní – </a:t>
            </a:r>
            <a:r>
              <a:rPr lang="cs-CZ" dirty="0" err="1" smtClean="0">
                <a:solidFill>
                  <a:srgbClr val="000000"/>
                </a:solidFill>
              </a:rPr>
              <a:t>Právní</a:t>
            </a:r>
            <a:r>
              <a:rPr lang="cs-CZ" dirty="0" smtClean="0">
                <a:solidFill>
                  <a:srgbClr val="000000"/>
                </a:solidFill>
              </a:rPr>
              <a:t> akademie, s.r.o.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Typ šablony: III/2 Inovace a zkvalitnění výuky prostřednictvím ICT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Projekt: CZ.1.07/1.5.00/34.0236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Tematická oblast: Bankovnictví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Autor: Ing. Iveta </a:t>
            </a:r>
            <a:r>
              <a:rPr lang="cs-CZ" dirty="0" err="1" smtClean="0">
                <a:solidFill>
                  <a:srgbClr val="000000"/>
                </a:solidFill>
              </a:rPr>
              <a:t>Kubistová</a:t>
            </a:r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Téma: Platební karty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Číslo materiálu</a:t>
            </a:r>
            <a:r>
              <a:rPr lang="cs-CZ" smtClean="0">
                <a:solidFill>
                  <a:srgbClr val="000000"/>
                </a:solidFill>
              </a:rPr>
              <a:t>: </a:t>
            </a:r>
            <a:r>
              <a:rPr lang="cs-CZ" smtClean="0">
                <a:solidFill>
                  <a:srgbClr val="000000"/>
                </a:solidFill>
              </a:rPr>
              <a:t>VY_32_INOVACE_EB_06_PLATEBNI KARTY</a:t>
            </a:r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Datum tvorby: 25.02.2013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Klíčová slova: debetní a kreditní karty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Anotace: Prezentace určena k názornému procvičení tématiky platebních karet</a:t>
            </a: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Platební karty bývají na požádání vydány ke zřízenému běžnému účtu. </a:t>
            </a:r>
          </a:p>
          <a:p>
            <a:r>
              <a:rPr lang="cs-CZ" dirty="0" smtClean="0"/>
              <a:t>Většina karet má mezinárodní platnost.</a:t>
            </a:r>
          </a:p>
          <a:p>
            <a:r>
              <a:rPr lang="cs-CZ" dirty="0" smtClean="0"/>
              <a:t>Často se vydávají karty </a:t>
            </a:r>
            <a:r>
              <a:rPr lang="cs-CZ" dirty="0" err="1" smtClean="0"/>
              <a:t>čipované</a:t>
            </a:r>
            <a:r>
              <a:rPr lang="cs-CZ" dirty="0" smtClean="0"/>
              <a:t>, u kterých je nutné při platbě zadat tzv. PIN.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DEBETNÍ Karty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těchto karet můžeme platit v obchodech či vybírat hotovost z bankomatů</a:t>
            </a:r>
          </a:p>
          <a:p>
            <a:r>
              <a:rPr lang="cs-CZ" dirty="0" smtClean="0"/>
              <a:t>Čerpat můžeme pouze do výše našeho zůstatku na účtu</a:t>
            </a:r>
          </a:p>
          <a:p>
            <a:r>
              <a:rPr lang="cs-CZ" dirty="0" smtClean="0"/>
              <a:t>Lze stanovit například týdenní limit čerpání</a:t>
            </a:r>
          </a:p>
          <a:p>
            <a:r>
              <a:rPr lang="cs-CZ" dirty="0" smtClean="0"/>
              <a:t>Možnost sjednat tzv. </a:t>
            </a:r>
            <a:r>
              <a:rPr lang="cs-CZ" dirty="0" smtClean="0">
                <a:hlinkClick r:id="rId2"/>
              </a:rPr>
              <a:t>kontokorent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Kreditní (úvěrové) karty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vydávány k samostatnému úvěrovému účtu</a:t>
            </a:r>
          </a:p>
          <a:p>
            <a:r>
              <a:rPr lang="cs-CZ" dirty="0" smtClean="0"/>
              <a:t>Nástroj čerpání úvěru od banky do výše dohodnutého limitu</a:t>
            </a:r>
          </a:p>
          <a:p>
            <a:r>
              <a:rPr lang="cs-CZ" dirty="0" smtClean="0"/>
              <a:t>Čerpání je automatické a lze ho opakovat</a:t>
            </a:r>
          </a:p>
          <a:p>
            <a:r>
              <a:rPr lang="cs-CZ" dirty="0" smtClean="0">
                <a:solidFill>
                  <a:srgbClr val="FF0000"/>
                </a:solidFill>
                <a:hlinkClick r:id="rId2"/>
              </a:rPr>
              <a:t>kreditní a debetní karty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platební kartu máte?</a:t>
            </a:r>
          </a:p>
          <a:p>
            <a:r>
              <a:rPr lang="cs-CZ" dirty="0" smtClean="0"/>
              <a:t>Zjistěte, jaké ochranné prvky platební karta obsahuje.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868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http://cs.wikipedia.org/wiki/Kontokorent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ceskatelevize.cz</a:t>
            </a:r>
            <a:r>
              <a:rPr lang="cs-CZ" dirty="0" smtClean="0">
                <a:hlinkClick r:id="rId3"/>
              </a:rPr>
              <a:t>/porady/10319299084-suma-</a:t>
            </a:r>
            <a:r>
              <a:rPr lang="cs-CZ" dirty="0" err="1" smtClean="0">
                <a:hlinkClick r:id="rId3"/>
              </a:rPr>
              <a:t>sumarum</a:t>
            </a:r>
            <a:r>
              <a:rPr lang="cs-CZ" dirty="0" smtClean="0">
                <a:hlinkClick r:id="rId3"/>
              </a:rPr>
              <a:t>/211562220100001-suma-</a:t>
            </a:r>
            <a:r>
              <a:rPr lang="cs-CZ" dirty="0" err="1" smtClean="0">
                <a:hlinkClick r:id="rId3"/>
              </a:rPr>
              <a:t>sumarum</a:t>
            </a:r>
            <a:r>
              <a:rPr lang="cs-CZ" dirty="0" smtClean="0">
                <a:hlinkClick r:id="rId3"/>
              </a:rPr>
              <a:t>-aneb-kde-jsou-</a:t>
            </a:r>
            <a:r>
              <a:rPr lang="cs-CZ" dirty="0" err="1" smtClean="0">
                <a:hlinkClick r:id="rId3"/>
              </a:rPr>
              <a:t>me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penize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err="1" smtClean="0"/>
              <a:t>Klínský</a:t>
            </a:r>
            <a:r>
              <a:rPr lang="cs-CZ" dirty="0" smtClean="0"/>
              <a:t>, </a:t>
            </a:r>
            <a:r>
              <a:rPr lang="cs-CZ" dirty="0" err="1" smtClean="0"/>
              <a:t>Münch</a:t>
            </a:r>
            <a:r>
              <a:rPr lang="cs-CZ" dirty="0" smtClean="0"/>
              <a:t>, Chromá : Ekonomika, Ekonomická a Finanční gramotnost pro střední školy, 2010, </a:t>
            </a:r>
            <a:r>
              <a:rPr lang="cs-CZ" dirty="0" err="1" smtClean="0"/>
              <a:t>Eduko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ISBN:  978-80- 87204-21-4      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222</Words>
  <Application>Microsoft Office PowerPoint</Application>
  <PresentationFormat>Předvádění na obrazovce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Cesta</vt:lpstr>
      <vt:lpstr>Výukový materiál vytvořený v rámci projektu „EU peníze školám“</vt:lpstr>
      <vt:lpstr>Prezentace aplikace PowerPoint</vt:lpstr>
      <vt:lpstr>DEBETNÍ Karty</vt:lpstr>
      <vt:lpstr>Kreditní (úvěrové) karty</vt:lpstr>
      <vt:lpstr>ÚkolY:</vt:lpstr>
      <vt:lpstr>Zdroje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vytvořený v rámci projektu „EU peníze školám“</dc:title>
  <dc:creator>iveta</dc:creator>
  <cp:lastModifiedBy>kabinet</cp:lastModifiedBy>
  <cp:revision>7</cp:revision>
  <dcterms:created xsi:type="dcterms:W3CDTF">2013-02-25T17:51:24Z</dcterms:created>
  <dcterms:modified xsi:type="dcterms:W3CDTF">2013-06-21T07:13:59Z</dcterms:modified>
</cp:coreProperties>
</file>