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16FCE4-01CF-4102-92BA-4E0469B2843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ADB1FF-BBE3-462E-AB94-218D12A58E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Výukový materiál vytvořený v rámci projektu „EU peníze školám“</a:t>
            </a:r>
            <a:endParaRPr lang="cs-CZ" dirty="0"/>
          </a:p>
        </p:txBody>
      </p:sp>
      <p:pic>
        <p:nvPicPr>
          <p:cNvPr id="6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7155" y="1556793"/>
            <a:ext cx="6095239" cy="936104"/>
          </a:xfrm>
        </p:spPr>
      </p:pic>
      <p:sp>
        <p:nvSpPr>
          <p:cNvPr id="7" name="Obdélník 6"/>
          <p:cNvSpPr/>
          <p:nvPr/>
        </p:nvSpPr>
        <p:spPr>
          <a:xfrm>
            <a:off x="1475656" y="2564904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Škola: Střední škola právní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Právní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akademie, s.r.o.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Projekt: CZ.1.07/1.5.00/34.0236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Tematická oblast: Bankovnictví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Autor: Ing. Iveta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Kubistová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Téma: Finanční trh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Číslo materiálu</a:t>
            </a:r>
            <a:r>
              <a:rPr lang="cs-CZ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mtClean="0">
                <a:latin typeface="Arial" pitchFamily="34" charset="0"/>
                <a:cs typeface="Arial" pitchFamily="34" charset="0"/>
              </a:rPr>
              <a:t>VY_32_INOVACE_EB_03_FINANCNI TRH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Datum tvorby: 01.02.2013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Klíčová slova: trh, finance, kapitál, peníze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Anotace: Prezentace určena k procvičení tématiky finančního trhu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Finanční trh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1.) Peněžní 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Předmětem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obchodu jsou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krátkodobé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finanční nástroje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se lhůtou splatnosti do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1 roku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(krátkodobé vklady a úvěry)</a:t>
            </a:r>
          </a:p>
          <a:p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2.) Kapitálový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Předmětem obchodu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Jsou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střednědobé a dlouhodobé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finanční nástroje se lhůtou splatnosti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delší než 1rok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(akcie, dlouhodobé vklady, stavební spoření…)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trh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finančním trhu se střetává </a:t>
            </a:r>
            <a:r>
              <a:rPr lang="cs-CZ" b="1" i="1" dirty="0" smtClean="0">
                <a:solidFill>
                  <a:srgbClr val="FF0000"/>
                </a:solidFill>
              </a:rPr>
              <a:t>nabídka</a:t>
            </a:r>
            <a:r>
              <a:rPr lang="cs-CZ" b="1" dirty="0" smtClean="0"/>
              <a:t> peněz, cenných papírů </a:t>
            </a:r>
            <a:r>
              <a:rPr lang="cs-CZ" dirty="0" smtClean="0"/>
              <a:t>a dalších forem </a:t>
            </a:r>
            <a:r>
              <a:rPr lang="cs-CZ" b="1" dirty="0" smtClean="0"/>
              <a:t>kapitálu</a:t>
            </a:r>
            <a:r>
              <a:rPr lang="cs-CZ" dirty="0" smtClean="0"/>
              <a:t> s </a:t>
            </a:r>
            <a:r>
              <a:rPr lang="cs-CZ" b="1" i="1" dirty="0" smtClean="0">
                <a:solidFill>
                  <a:srgbClr val="FF0000"/>
                </a:solidFill>
              </a:rPr>
              <a:t>poptávkou</a:t>
            </a:r>
            <a:r>
              <a:rPr lang="cs-CZ" dirty="0" smtClean="0"/>
              <a:t> po nich.</a:t>
            </a:r>
          </a:p>
          <a:p>
            <a:endParaRPr lang="cs-CZ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Subjekty,</a:t>
            </a:r>
            <a:r>
              <a:rPr lang="cs-CZ" dirty="0" smtClean="0"/>
              <a:t>  které mají dočasně </a:t>
            </a:r>
            <a:r>
              <a:rPr lang="cs-CZ" b="1" dirty="0" smtClean="0"/>
              <a:t>volné prostředky</a:t>
            </a:r>
            <a:r>
              <a:rPr lang="cs-CZ" dirty="0" smtClean="0"/>
              <a:t> a snaží se je </a:t>
            </a:r>
            <a:r>
              <a:rPr lang="cs-CZ" b="1" dirty="0" smtClean="0"/>
              <a:t>zhodnotit</a:t>
            </a:r>
            <a:r>
              <a:rPr lang="cs-CZ" dirty="0" smtClean="0"/>
              <a:t> a subjekty,  které  jich mají </a:t>
            </a:r>
            <a:r>
              <a:rPr lang="cs-CZ" b="1" dirty="0" smtClean="0"/>
              <a:t>nedostatek</a:t>
            </a:r>
            <a:r>
              <a:rPr lang="cs-CZ" dirty="0" smtClean="0"/>
              <a:t>  a snaží se je zde </a:t>
            </a:r>
            <a:r>
              <a:rPr lang="cs-CZ" b="1" dirty="0" smtClean="0"/>
              <a:t>získat</a:t>
            </a:r>
            <a:r>
              <a:rPr lang="cs-CZ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Paní Janečková zdědila 200 000 Kč. Jak může s touto částkou naložit, jestliže ji momentálně nepotřebuje?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Peníze může vložit na spořící účet.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Peníze může dlouhodobě zhodnocovat ve stavebním spoření či v penzijním fondu…</a:t>
            </a:r>
          </a:p>
          <a:p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      </a:t>
            </a:r>
          </a:p>
          <a:p>
            <a:r>
              <a:rPr lang="cs-CZ" dirty="0" smtClean="0"/>
              <a:t>Vlastní zápisky autorky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244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Slunovrat</vt:lpstr>
      <vt:lpstr>Výukový materiál vytvořený v rámci projektu „EU peníze školám“</vt:lpstr>
      <vt:lpstr>Finanční trh</vt:lpstr>
      <vt:lpstr>Finanční trh - definice</vt:lpstr>
      <vt:lpstr>Příklad: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iveta</dc:creator>
  <cp:lastModifiedBy>kabinet</cp:lastModifiedBy>
  <cp:revision>9</cp:revision>
  <dcterms:created xsi:type="dcterms:W3CDTF">2013-02-14T17:03:57Z</dcterms:created>
  <dcterms:modified xsi:type="dcterms:W3CDTF">2013-06-21T07:11:47Z</dcterms:modified>
</cp:coreProperties>
</file>