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3" autoAdjust="0"/>
    <p:restoredTop sz="94607" autoAdjust="0"/>
  </p:normalViewPr>
  <p:slideViewPr>
    <p:cSldViewPr>
      <p:cViewPr varScale="1">
        <p:scale>
          <a:sx n="83" d="100"/>
          <a:sy n="83" d="100"/>
        </p:scale>
        <p:origin x="-47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24C1C-829D-41E4-9DB4-5EF55682D14F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9D69-F821-447E-969C-AC420FA8F7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Výukový materiál vytvořený v rámci projektu „EU peníze školám“</a:t>
            </a:r>
            <a:endParaRPr lang="cs-CZ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664" y="1484784"/>
            <a:ext cx="6095239" cy="1008112"/>
          </a:xfrm>
        </p:spPr>
      </p:pic>
      <p:sp>
        <p:nvSpPr>
          <p:cNvPr id="5" name="Obdélník 4"/>
          <p:cNvSpPr/>
          <p:nvPr/>
        </p:nvSpPr>
        <p:spPr>
          <a:xfrm>
            <a:off x="1043608" y="2852936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Škola: Střední škola právní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Právní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akademie, s.r.o.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Projekt: CZ.1.07/1.5.00/34.0236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Tematická oblast: Bankovnictví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Autor: Ing. Iveta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Kubistová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Téma: Vývoj peněz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Číslo materiálu: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VY_32_INOVACE_EB_02</a:t>
            </a:r>
            <a:r>
              <a:rPr lang="cs-CZ" smtClean="0">
                <a:latin typeface="Arial" pitchFamily="34" charset="0"/>
                <a:cs typeface="Arial" pitchFamily="34" charset="0"/>
              </a:rPr>
              <a:t>_ </a:t>
            </a:r>
            <a:r>
              <a:rPr lang="cs-CZ" smtClean="0">
                <a:latin typeface="Arial" pitchFamily="34" charset="0"/>
                <a:cs typeface="Arial" pitchFamily="34" charset="0"/>
              </a:rPr>
              <a:t>VYVOJ PENEZ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Datum tvorby: 05.02.2012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Klíčová slova: peníze, platidlo, ekvivalent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Anotace: prezentace napomůže při výkladu historického vývoje peněz a procvičení učiva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Vývoj peněz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Jsou uznávaným prostředkem směny po dlouhé generace</a:t>
            </a:r>
          </a:p>
          <a:p>
            <a:pPr lvl="0"/>
            <a:r>
              <a:rPr lang="cs-CZ" dirty="0">
                <a:latin typeface="Arial" pitchFamily="34" charset="0"/>
                <a:cs typeface="Arial" pitchFamily="34" charset="0"/>
              </a:rPr>
              <a:t>Můžeme je definovat jako cokoliv, co je přijímáno při placení za zboží a služby</a:t>
            </a:r>
          </a:p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dirty="0"/>
          </a:p>
        </p:txBody>
      </p:sp>
      <p:pic>
        <p:nvPicPr>
          <p:cNvPr id="1026" name="Picture 2" descr="C:\Program Files (x86)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0012" y="4149080"/>
            <a:ext cx="1323975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Podoby peněz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pPr lvl="0"/>
            <a:r>
              <a:rPr lang="cs-CZ" sz="5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Zbožové peníze (Komoditní)</a:t>
            </a:r>
          </a:p>
          <a:p>
            <a:pPr lvl="1"/>
            <a:r>
              <a:rPr lang="cs-CZ" sz="5100" dirty="0" smtClean="0">
                <a:latin typeface="Arial" pitchFamily="34" charset="0"/>
                <a:cs typeface="Arial" pitchFamily="34" charset="0"/>
              </a:rPr>
              <a:t>lidé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si mezi sebou vyměňovali statky nebo služby, které vlastnili, ale později používali ke směně tzv. </a:t>
            </a:r>
            <a:r>
              <a:rPr lang="cs-CZ" sz="5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všeobecný ekvivalent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(př. </a:t>
            </a:r>
            <a:r>
              <a:rPr lang="cs-CZ" sz="5100" dirty="0" smtClean="0">
                <a:latin typeface="Arial" pitchFamily="34" charset="0"/>
                <a:cs typeface="Arial" pitchFamily="34" charset="0"/>
              </a:rPr>
              <a:t>olivový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olej, víno, plátno..)</a:t>
            </a:r>
          </a:p>
          <a:p>
            <a:pPr lvl="1"/>
            <a:r>
              <a:rPr lang="cs-CZ" sz="5100" dirty="0" smtClean="0">
                <a:latin typeface="Arial" pitchFamily="34" charset="0"/>
                <a:cs typeface="Arial" pitchFamily="34" charset="0"/>
              </a:rPr>
              <a:t>ekvivalent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se dal dobře měnit a lidé byli ochotni ho přijímat</a:t>
            </a:r>
          </a:p>
          <a:p>
            <a:pPr>
              <a:buNone/>
            </a:pPr>
            <a:r>
              <a:rPr lang="cs-CZ" sz="5100" dirty="0">
                <a:latin typeface="Arial" pitchFamily="34" charset="0"/>
                <a:cs typeface="Arial" pitchFamily="34" charset="0"/>
              </a:rPr>
              <a:t>    </a:t>
            </a:r>
            <a:endParaRPr lang="cs-CZ" sz="5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51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51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Drahé kovy</a:t>
            </a:r>
          </a:p>
          <a:p>
            <a:pPr lvl="1"/>
            <a:r>
              <a:rPr lang="cs-CZ" sz="5100" dirty="0" smtClean="0">
                <a:latin typeface="Arial" pitchFamily="34" charset="0"/>
                <a:cs typeface="Arial" pitchFamily="34" charset="0"/>
              </a:rPr>
              <a:t>tzv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. valouny (zlaté pruty</a:t>
            </a:r>
            <a:r>
              <a:rPr lang="cs-CZ" sz="51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které se </a:t>
            </a:r>
            <a:r>
              <a:rPr lang="cs-CZ" sz="5100" dirty="0" smtClean="0">
                <a:latin typeface="Arial" pitchFamily="34" charset="0"/>
                <a:cs typeface="Arial" pitchFamily="34" charset="0"/>
              </a:rPr>
              <a:t>daly dobře </a:t>
            </a:r>
            <a:r>
              <a:rPr lang="cs-CZ" sz="5100" dirty="0">
                <a:latin typeface="Arial" pitchFamily="34" charset="0"/>
                <a:cs typeface="Arial" pitchFamily="34" charset="0"/>
              </a:rPr>
              <a:t>dělit</a:t>
            </a:r>
          </a:p>
          <a:p>
            <a:pPr>
              <a:buNone/>
            </a:pPr>
            <a:r>
              <a:rPr lang="cs-CZ" sz="5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5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Mince</a:t>
            </a:r>
          </a:p>
          <a:p>
            <a:pPr lvl="1"/>
            <a:r>
              <a:rPr lang="cs-CZ" dirty="0" smtClean="0"/>
              <a:t>raženy </a:t>
            </a:r>
            <a:r>
              <a:rPr lang="cs-CZ" dirty="0"/>
              <a:t>ze slitiny zlata, stříbra, mědi a cínu</a:t>
            </a:r>
          </a:p>
          <a:p>
            <a:pPr lvl="1"/>
            <a:r>
              <a:rPr lang="cs-CZ" dirty="0" smtClean="0"/>
              <a:t>hodnota </a:t>
            </a:r>
            <a:r>
              <a:rPr lang="cs-CZ" dirty="0"/>
              <a:t>mincí byla určena obsahem drahého kovu </a:t>
            </a:r>
            <a:r>
              <a:rPr lang="cs-CZ" dirty="0" smtClean="0"/>
              <a:t>v minci</a:t>
            </a:r>
            <a:endParaRPr lang="cs-CZ" dirty="0"/>
          </a:p>
          <a:p>
            <a:pPr lvl="1"/>
            <a:r>
              <a:rPr lang="cs-CZ" dirty="0" smtClean="0"/>
              <a:t>plnohodnotné </a:t>
            </a:r>
            <a:r>
              <a:rPr lang="cs-CZ" dirty="0"/>
              <a:t>peníze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Papírové peníze</a:t>
            </a:r>
          </a:p>
          <a:p>
            <a:pPr lvl="1"/>
            <a:r>
              <a:rPr lang="cs-CZ" dirty="0" smtClean="0"/>
              <a:t>a ) </a:t>
            </a:r>
            <a:r>
              <a:rPr lang="cs-CZ" u="sng" dirty="0" smtClean="0"/>
              <a:t>bankovky</a:t>
            </a:r>
            <a:r>
              <a:rPr lang="cs-CZ" dirty="0" smtClean="0"/>
              <a:t> –kryté </a:t>
            </a:r>
            <a:r>
              <a:rPr lang="cs-CZ" dirty="0"/>
              <a:t>zlatem</a:t>
            </a:r>
          </a:p>
          <a:p>
            <a:pPr lvl="1"/>
            <a:r>
              <a:rPr lang="cs-CZ" dirty="0" smtClean="0"/>
              <a:t>b ) </a:t>
            </a:r>
            <a:r>
              <a:rPr lang="cs-CZ" u="sng" dirty="0" smtClean="0"/>
              <a:t>státovky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vydával </a:t>
            </a:r>
            <a:r>
              <a:rPr lang="cs-CZ" dirty="0"/>
              <a:t>je stát, ke krytí svých </a:t>
            </a:r>
            <a:r>
              <a:rPr lang="cs-CZ" dirty="0" smtClean="0"/>
              <a:t>výdajů,</a:t>
            </a:r>
            <a:endParaRPr lang="cs-CZ" dirty="0"/>
          </a:p>
          <a:p>
            <a:pPr lvl="1">
              <a:buNone/>
            </a:pPr>
            <a:r>
              <a:rPr lang="cs-CZ" dirty="0" smtClean="0"/>
              <a:t>           nebyly kryté </a:t>
            </a:r>
            <a:r>
              <a:rPr lang="cs-CZ" dirty="0"/>
              <a:t>zlatem a </a:t>
            </a:r>
            <a:r>
              <a:rPr lang="cs-CZ" dirty="0" smtClean="0"/>
              <a:t>za </a:t>
            </a:r>
            <a:r>
              <a:rPr lang="cs-CZ" dirty="0"/>
              <a:t>zlato směnitelné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Bankovní peníze</a:t>
            </a:r>
          </a:p>
          <a:p>
            <a:pPr lvl="1"/>
            <a:r>
              <a:rPr lang="cs-CZ" dirty="0" smtClean="0"/>
              <a:t>slouží </a:t>
            </a:r>
            <a:r>
              <a:rPr lang="cs-CZ" dirty="0"/>
              <a:t>k bezhotovostnímu platebnímu </a:t>
            </a:r>
            <a:r>
              <a:rPr lang="cs-CZ" dirty="0" smtClean="0"/>
              <a:t>styku</a:t>
            </a:r>
          </a:p>
          <a:p>
            <a:pPr lvl="1"/>
            <a:r>
              <a:rPr lang="cs-CZ" dirty="0" smtClean="0"/>
              <a:t>převod peněz z účtu na jiný účet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Úkoly: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Jaké mince máte ve své peněžence? Plnohodnotné či neplnohodnotné?</a:t>
            </a:r>
          </a:p>
          <a:p>
            <a:r>
              <a:rPr lang="cs-CZ" dirty="0" smtClean="0"/>
              <a:t>Neplnohodnotné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K čemu nám slouží peníze?</a:t>
            </a:r>
          </a:p>
          <a:p>
            <a:r>
              <a:rPr lang="cs-CZ" dirty="0" smtClean="0"/>
              <a:t>Prostředek směny</a:t>
            </a:r>
          </a:p>
          <a:p>
            <a:r>
              <a:rPr lang="cs-CZ" dirty="0" smtClean="0"/>
              <a:t>Míra hodnot</a:t>
            </a:r>
          </a:p>
          <a:p>
            <a:r>
              <a:rPr lang="cs-CZ" dirty="0" smtClean="0"/>
              <a:t>Uchovatel hodnot v čase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</a:t>
            </a:r>
          </a:p>
          <a:p>
            <a:r>
              <a:rPr lang="cs-CZ" smtClean="0"/>
              <a:t>Vlastní </a:t>
            </a:r>
            <a:r>
              <a:rPr lang="cs-CZ" dirty="0" smtClean="0"/>
              <a:t>zápisky autorky</a:t>
            </a:r>
          </a:p>
          <a:p>
            <a:r>
              <a:rPr lang="cs-CZ" dirty="0" smtClean="0"/>
              <a:t>Galerie Klipart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191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Výukový materiál vytvořený v rámci projektu „EU peníze školám“</vt:lpstr>
      <vt:lpstr>Vývoj peněz</vt:lpstr>
      <vt:lpstr>Podoby peněz </vt:lpstr>
      <vt:lpstr>Prezentace aplikace PowerPoint</vt:lpstr>
      <vt:lpstr>Prezentace aplikace PowerPoint</vt:lpstr>
      <vt:lpstr>Úkoly: 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iveta</dc:creator>
  <cp:lastModifiedBy>kabinet</cp:lastModifiedBy>
  <cp:revision>12</cp:revision>
  <dcterms:created xsi:type="dcterms:W3CDTF">2013-01-03T15:00:43Z</dcterms:created>
  <dcterms:modified xsi:type="dcterms:W3CDTF">2013-06-21T07:10:49Z</dcterms:modified>
</cp:coreProperties>
</file>