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56" r:id="rId3"/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7B9FDA5-013E-4D41-AAF2-7AF2178BDE8B}" type="datetimeFigureOut">
              <a:rPr lang="cs-CZ" smtClean="0"/>
              <a:pPr/>
              <a:t>5.8.2013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0B739E-09C9-4422-921F-2B577D58255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latin typeface="Calibri"/>
              </a:rPr>
              <a:t>       Výukový</a:t>
            </a:r>
            <a:r>
              <a:rPr lang="cs-CZ" sz="2000" b="1" dirty="0" smtClean="0">
                <a:solidFill>
                  <a:srgbClr val="04617B"/>
                </a:solidFill>
                <a:latin typeface="Calibri"/>
              </a:rPr>
              <a:t> </a:t>
            </a:r>
            <a:r>
              <a:rPr lang="cs-CZ" sz="2000" b="1" dirty="0" smtClean="0">
                <a:solidFill>
                  <a:srgbClr val="FF0000"/>
                </a:solidFill>
                <a:latin typeface="Calibri"/>
              </a:rPr>
              <a:t>materiál vytvořený v rámci projektu „EU peníze školám“</a:t>
            </a:r>
            <a:br>
              <a:rPr lang="cs-CZ" sz="2000" b="1" dirty="0" smtClean="0">
                <a:solidFill>
                  <a:srgbClr val="FF0000"/>
                </a:solidFill>
                <a:latin typeface="Calibri"/>
              </a:rPr>
            </a:br>
            <a:endParaRPr lang="cs-CZ" sz="2000" b="1" dirty="0"/>
          </a:p>
        </p:txBody>
      </p:sp>
      <p:pic>
        <p:nvPicPr>
          <p:cNvPr id="4" name="obrázek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380" y="1052737"/>
            <a:ext cx="6095239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1043608" y="2348880"/>
            <a:ext cx="691276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  <a:defRPr/>
            </a:pPr>
            <a:r>
              <a:rPr lang="cs-CZ" dirty="0"/>
              <a:t>Škola: Střední škola právní – </a:t>
            </a:r>
            <a:r>
              <a:rPr lang="cs-CZ" dirty="0" err="1"/>
              <a:t>Právní</a:t>
            </a:r>
            <a:r>
              <a:rPr lang="cs-CZ" dirty="0"/>
              <a:t> akademie, s.r.o.</a:t>
            </a:r>
          </a:p>
          <a:p>
            <a:pPr>
              <a:spcBef>
                <a:spcPct val="0"/>
              </a:spcBef>
              <a:defRPr/>
            </a:pPr>
            <a:r>
              <a:rPr lang="cs-CZ" dirty="0"/>
              <a:t>Typ šablony: III/2 Inovace a zkvalitnění výuky prostřednictvím ICT</a:t>
            </a:r>
          </a:p>
          <a:p>
            <a:pPr>
              <a:spcBef>
                <a:spcPct val="0"/>
              </a:spcBef>
              <a:defRPr/>
            </a:pPr>
            <a:r>
              <a:rPr lang="cs-CZ" dirty="0"/>
              <a:t>Projekt: CZ.1.07/1.5.00/34.0236</a:t>
            </a:r>
          </a:p>
          <a:p>
            <a:pPr>
              <a:spcBef>
                <a:spcPct val="0"/>
              </a:spcBef>
              <a:defRPr/>
            </a:pPr>
            <a:r>
              <a:rPr lang="cs-CZ" dirty="0"/>
              <a:t>Tematická oblast</a:t>
            </a:r>
            <a:r>
              <a:rPr lang="cs-CZ" dirty="0" smtClean="0"/>
              <a:t>: marketing a management</a:t>
            </a:r>
            <a:endParaRPr lang="cs-CZ" dirty="0"/>
          </a:p>
          <a:p>
            <a:pPr>
              <a:spcBef>
                <a:spcPct val="0"/>
              </a:spcBef>
              <a:defRPr/>
            </a:pPr>
            <a:r>
              <a:rPr lang="cs-CZ" dirty="0"/>
              <a:t>Autor: Ing. Iveta </a:t>
            </a:r>
            <a:r>
              <a:rPr lang="cs-CZ" dirty="0" err="1"/>
              <a:t>Kubistová</a:t>
            </a:r>
            <a:endParaRPr lang="cs-CZ" dirty="0"/>
          </a:p>
          <a:p>
            <a:pPr>
              <a:spcBef>
                <a:spcPct val="0"/>
              </a:spcBef>
              <a:defRPr/>
            </a:pPr>
            <a:r>
              <a:rPr lang="cs-CZ" dirty="0"/>
              <a:t>Téma: </a:t>
            </a:r>
            <a:r>
              <a:rPr lang="cs-CZ" dirty="0" smtClean="0"/>
              <a:t>Výrobek</a:t>
            </a:r>
            <a:endParaRPr lang="cs-CZ" dirty="0"/>
          </a:p>
          <a:p>
            <a:pPr>
              <a:spcBef>
                <a:spcPct val="0"/>
              </a:spcBef>
              <a:defRPr/>
            </a:pPr>
            <a:r>
              <a:rPr lang="cs-CZ" dirty="0"/>
              <a:t>Číslo materiálu</a:t>
            </a:r>
            <a:r>
              <a:rPr lang="cs-CZ"/>
              <a:t>: </a:t>
            </a:r>
            <a:r>
              <a:rPr lang="cs-CZ" smtClean="0"/>
              <a:t>VY_32_INOVACE_MM_11_VYROBEK</a:t>
            </a:r>
            <a:endParaRPr lang="cs-CZ" dirty="0"/>
          </a:p>
          <a:p>
            <a:pPr>
              <a:spcBef>
                <a:spcPct val="0"/>
              </a:spcBef>
              <a:defRPr/>
            </a:pPr>
            <a:r>
              <a:rPr lang="cs-CZ" dirty="0"/>
              <a:t>Datum tvorby: </a:t>
            </a:r>
            <a:r>
              <a:rPr lang="cs-CZ" dirty="0" smtClean="0"/>
              <a:t>13.6.2013</a:t>
            </a:r>
            <a:endParaRPr lang="cs-CZ" dirty="0"/>
          </a:p>
          <a:p>
            <a:pPr>
              <a:spcBef>
                <a:spcPct val="0"/>
              </a:spcBef>
              <a:defRPr/>
            </a:pPr>
            <a:r>
              <a:rPr lang="cs-CZ" dirty="0"/>
              <a:t>Klíčová slova</a:t>
            </a:r>
            <a:r>
              <a:rPr lang="cs-CZ" dirty="0" smtClean="0"/>
              <a:t>: statky, služby, kapitál</a:t>
            </a:r>
            <a:endParaRPr lang="cs-CZ" dirty="0"/>
          </a:p>
          <a:p>
            <a:pPr>
              <a:spcBef>
                <a:spcPct val="0"/>
              </a:spcBef>
              <a:defRPr/>
            </a:pPr>
            <a:r>
              <a:rPr lang="cs-CZ" dirty="0"/>
              <a:t>Anotace: materiál slouží k </a:t>
            </a:r>
            <a:r>
              <a:rPr lang="cs-CZ" dirty="0" smtClean="0"/>
              <a:t>procvičení tématiky - výrobek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Výrobek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= hmotná či nehmotná věc nebo služba, která slouží k uspokojování potřeb lidí.</a:t>
            </a:r>
          </a:p>
          <a:p>
            <a:endParaRPr lang="cs-CZ" b="1" dirty="0" smtClean="0"/>
          </a:p>
          <a:p>
            <a:r>
              <a:rPr lang="cs-CZ" b="1" dirty="0" smtClean="0"/>
              <a:t>= je to cokoliv, co firma nabízí zákazníkovi k uspokojení jeho potřeb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Členění výrobků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Výrobky krátkodobé spotřeby</a:t>
            </a:r>
          </a:p>
          <a:p>
            <a:endParaRPr lang="cs-CZ" b="1" dirty="0" smtClean="0"/>
          </a:p>
          <a:p>
            <a:r>
              <a:rPr lang="cs-CZ" b="1" dirty="0" smtClean="0"/>
              <a:t>Výrobky dlouhodobé spotřeby</a:t>
            </a:r>
          </a:p>
          <a:p>
            <a:endParaRPr lang="cs-CZ" b="1" dirty="0" smtClean="0"/>
          </a:p>
          <a:p>
            <a:r>
              <a:rPr lang="cs-CZ" b="1" dirty="0" smtClean="0"/>
              <a:t>Kapitálové statky</a:t>
            </a:r>
          </a:p>
          <a:p>
            <a:endParaRPr lang="cs-CZ" b="1" dirty="0" smtClean="0"/>
          </a:p>
          <a:p>
            <a:r>
              <a:rPr lang="cs-CZ" b="1" dirty="0" smtClean="0"/>
              <a:t>Spotřební zboží</a:t>
            </a:r>
            <a:endParaRPr lang="cs-CZ" b="1" dirty="0"/>
          </a:p>
        </p:txBody>
      </p:sp>
      <p:pic>
        <p:nvPicPr>
          <p:cNvPr id="2051" name="Picture 3" descr="C:\Program Files (x86)\Microsoft Office\MEDIA\CAGCAT10\j0234266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04664"/>
            <a:ext cx="2319196" cy="2260349"/>
          </a:xfrm>
          <a:prstGeom prst="rect">
            <a:avLst/>
          </a:prstGeom>
          <a:noFill/>
        </p:spPr>
      </p:pic>
      <p:pic>
        <p:nvPicPr>
          <p:cNvPr id="2052" name="Picture 4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501008"/>
            <a:ext cx="1952531" cy="2076261"/>
          </a:xfrm>
          <a:prstGeom prst="rect">
            <a:avLst/>
          </a:prstGeom>
          <a:noFill/>
        </p:spPr>
      </p:pic>
      <p:pic>
        <p:nvPicPr>
          <p:cNvPr id="2053" name="Picture 5" descr="C:\Program Files (x86)\Microsoft Office\MEDIA\CAGCAT10\j029524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912" y="4653136"/>
            <a:ext cx="1108323" cy="1504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Úloha: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50"/>
                </a:solidFill>
              </a:rPr>
              <a:t>Doplňte příklady výrobků:</a:t>
            </a:r>
          </a:p>
          <a:p>
            <a:r>
              <a:rPr lang="cs-CZ" b="1" dirty="0" smtClean="0"/>
              <a:t>Výrobky </a:t>
            </a:r>
            <a:r>
              <a:rPr lang="cs-CZ" b="1" dirty="0" smtClean="0">
                <a:solidFill>
                  <a:srgbClr val="FF0000"/>
                </a:solidFill>
              </a:rPr>
              <a:t>krátkodobé spotřeby </a:t>
            </a:r>
            <a:r>
              <a:rPr lang="cs-CZ" b="1" dirty="0" smtClean="0"/>
              <a:t>jsou např.: pečivo, zubní pasta, ovoce, benzín…</a:t>
            </a:r>
          </a:p>
          <a:p>
            <a:r>
              <a:rPr lang="cs-CZ" b="1" dirty="0" smtClean="0"/>
              <a:t>Výrobky </a:t>
            </a:r>
            <a:r>
              <a:rPr lang="cs-CZ" b="1" dirty="0" smtClean="0">
                <a:solidFill>
                  <a:srgbClr val="FF0000"/>
                </a:solidFill>
              </a:rPr>
              <a:t>dlouhodobé spotřeby </a:t>
            </a:r>
            <a:r>
              <a:rPr lang="cs-CZ" b="1" dirty="0" smtClean="0"/>
              <a:t>jsou např.: pračka, lednička, auto, počítač…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Kapitálové statky </a:t>
            </a:r>
            <a:r>
              <a:rPr lang="cs-CZ" b="1" dirty="0" smtClean="0"/>
              <a:t>jsou např.: stroje, zařízení, suroviny…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Spotřební zboží </a:t>
            </a:r>
            <a:r>
              <a:rPr lang="cs-CZ" b="1" dirty="0" smtClean="0"/>
              <a:t>je např.: tričko, fotoaparát, spotřební elektronika…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Zdroje: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Marek Moudrý, Základy marketingu, </a:t>
            </a:r>
            <a:r>
              <a:rPr lang="cs-CZ" dirty="0" err="1" smtClean="0"/>
              <a:t>Computer</a:t>
            </a:r>
            <a:r>
              <a:rPr lang="cs-CZ" dirty="0" smtClean="0"/>
              <a:t> Media s.r.o., 2008,</a:t>
            </a:r>
          </a:p>
          <a:p>
            <a:pPr>
              <a:buNone/>
            </a:pPr>
            <a:r>
              <a:rPr lang="cs-CZ" dirty="0" smtClean="0"/>
              <a:t>    ISBN: 978 - 80 - 7402 - 001 - 8 </a:t>
            </a:r>
          </a:p>
          <a:p>
            <a:endParaRPr lang="cs-CZ" dirty="0" smtClean="0"/>
          </a:p>
          <a:p>
            <a:r>
              <a:rPr lang="cs-CZ" dirty="0" smtClean="0"/>
              <a:t>Karlíček Miroslav a kol., Základy marketingu, </a:t>
            </a:r>
            <a:r>
              <a:rPr lang="cs-CZ" dirty="0" err="1" smtClean="0"/>
              <a:t>Grada</a:t>
            </a:r>
            <a:r>
              <a:rPr lang="cs-CZ" dirty="0" smtClean="0"/>
              <a:t> 2013, ISBN: 978 - 80 - 247 - 4208 - 3 </a:t>
            </a:r>
          </a:p>
          <a:p>
            <a:endParaRPr lang="cs-CZ" dirty="0" smtClean="0"/>
          </a:p>
          <a:p>
            <a:r>
              <a:rPr lang="cs-CZ" smtClean="0"/>
              <a:t>Galerie Klipart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28</TotalTime>
  <Words>225</Words>
  <Application>Microsoft Office PowerPoint</Application>
  <PresentationFormat>Předvádění na obrazovce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Arkýř</vt:lpstr>
      <vt:lpstr>       Výukový materiál vytvořený v rámci projektu „EU peníze školám“ </vt:lpstr>
      <vt:lpstr>Výrobek</vt:lpstr>
      <vt:lpstr>Členění výrobků</vt:lpstr>
      <vt:lpstr>Úloha:</vt:lpstr>
      <vt:lpstr>Zdroje: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Výrobek</dc:title>
  <dc:creator>iveta</dc:creator>
  <cp:lastModifiedBy>iveta</cp:lastModifiedBy>
  <cp:revision>8</cp:revision>
  <dcterms:created xsi:type="dcterms:W3CDTF">2013-06-14T13:35:23Z</dcterms:created>
  <dcterms:modified xsi:type="dcterms:W3CDTF">2013-08-05T08:48:32Z</dcterms:modified>
</cp:coreProperties>
</file>