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AA6A330-81A9-4B59-AB60-EAC6CD97A0C4}" type="datetimeFigureOut">
              <a:rPr lang="cs-CZ" smtClean="0"/>
              <a:pPr/>
              <a:t>23.8.2013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09ABB7F4-7B78-4B60-92D3-E7F1D633C55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kern="0" dirty="0" smtClean="0">
                <a:solidFill>
                  <a:schemeClr val="tx1"/>
                </a:solidFill>
                <a:latin typeface="Arial" pitchFamily="34"/>
                <a:cs typeface="Arial" pitchFamily="34"/>
              </a:rPr>
              <a:t>Výukový materiál vytvořený v rámci projektu „EU peníze školám“</a:t>
            </a:r>
            <a:endParaRPr lang="cs-CZ" sz="2000" dirty="0">
              <a:solidFill>
                <a:schemeClr val="tx1"/>
              </a:solidFill>
            </a:endParaRPr>
          </a:p>
        </p:txBody>
      </p:sp>
      <p:pic>
        <p:nvPicPr>
          <p:cNvPr id="4" name="obrázek 2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506124" y="1628800"/>
            <a:ext cx="6095239" cy="864096"/>
          </a:xfrm>
        </p:spPr>
      </p:pic>
      <p:sp>
        <p:nvSpPr>
          <p:cNvPr id="5" name="Obdélník 4"/>
          <p:cNvSpPr/>
          <p:nvPr/>
        </p:nvSpPr>
        <p:spPr>
          <a:xfrm>
            <a:off x="611560" y="2636912"/>
            <a:ext cx="79208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latin typeface="Arial"/>
              </a:rPr>
              <a:t>Škola: Střední škola právní – </a:t>
            </a:r>
            <a:r>
              <a:rPr lang="cs-CZ" b="1" kern="0" dirty="0" err="1">
                <a:latin typeface="Arial"/>
              </a:rPr>
              <a:t>Právní</a:t>
            </a:r>
            <a:r>
              <a:rPr lang="cs-CZ" b="1" kern="0" dirty="0">
                <a:latin typeface="Arial"/>
              </a:rPr>
              <a:t> akademie, s.r.o.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latin typeface="Arial"/>
              </a:rPr>
              <a:t>Typ šablony: III/2 Inovace a zkvalitnění výuky prostřednictvím ICT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latin typeface="Arial"/>
              </a:rPr>
              <a:t>Projekt: CZ.1.07/1.5.00/34.0236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latin typeface="Arial"/>
              </a:rPr>
              <a:t>Tematická oblast: Člověk a ochrana zdraví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latin typeface="Arial"/>
              </a:rPr>
              <a:t>Autor: Ing. Iveta </a:t>
            </a:r>
            <a:r>
              <a:rPr lang="cs-CZ" b="1" kern="0" dirty="0" err="1">
                <a:latin typeface="Arial"/>
              </a:rPr>
              <a:t>Kubistová</a:t>
            </a:r>
            <a:endParaRPr lang="cs-CZ" b="1" kern="0" dirty="0">
              <a:latin typeface="Arial"/>
            </a:endParaRP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latin typeface="Arial"/>
              </a:rPr>
              <a:t>Téma: </a:t>
            </a:r>
            <a:r>
              <a:rPr lang="cs-CZ" b="1" kern="0" dirty="0" smtClean="0">
                <a:latin typeface="Arial"/>
              </a:rPr>
              <a:t>Estetická úprava pracoviště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 smtClean="0">
                <a:latin typeface="Arial"/>
              </a:rPr>
              <a:t>Číslo </a:t>
            </a:r>
            <a:r>
              <a:rPr lang="cs-CZ" b="1" kern="0" dirty="0">
                <a:latin typeface="Arial"/>
              </a:rPr>
              <a:t>materiálu: </a:t>
            </a:r>
            <a:r>
              <a:rPr lang="cs-CZ" b="1" kern="0" dirty="0" smtClean="0">
                <a:latin typeface="Arial"/>
              </a:rPr>
              <a:t>VY_32_INOVACE_OZ_12_ESTETICKA UPRAVA PRACOVISTE</a:t>
            </a:r>
            <a:endParaRPr lang="cs-CZ" b="1" kern="0" dirty="0">
              <a:latin typeface="Arial"/>
            </a:endParaRPr>
          </a:p>
          <a:p>
            <a:pPr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>
                <a:latin typeface="Arial"/>
              </a:rPr>
              <a:t>Datum tvorby: </a:t>
            </a:r>
            <a:r>
              <a:rPr lang="cs-CZ" b="1" kern="0" dirty="0" smtClean="0">
                <a:latin typeface="Arial"/>
              </a:rPr>
              <a:t>16.8.2013</a:t>
            </a:r>
          </a:p>
          <a:p>
            <a:pPr indent="-182880"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Anotace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: materiál určen k procvičení ekologické </a:t>
            </a:r>
            <a:r>
              <a:rPr lang="cs-CZ" b="1" kern="0" dirty="0" smtClean="0">
                <a:solidFill>
                  <a:srgbClr val="000000"/>
                </a:solidFill>
                <a:latin typeface="Arial"/>
              </a:rPr>
              <a:t>problematiky</a:t>
            </a:r>
          </a:p>
          <a:p>
            <a:pPr indent="-182880" fontAlgn="auto">
              <a:spcBef>
                <a:spcPts val="0"/>
              </a:spcBef>
              <a:spcAft>
                <a:spcPts val="0"/>
              </a:spcAft>
              <a:buClr>
                <a:srgbClr val="B2B2B2"/>
              </a:buClr>
              <a:buSzPct val="90000"/>
              <a:buFont typeface="Wingdings" pitchFamily="2"/>
              <a:buChar char="n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b="1" kern="0" dirty="0" smtClean="0">
                <a:latin typeface="Arial"/>
              </a:rPr>
              <a:t>Klíčová </a:t>
            </a:r>
            <a:r>
              <a:rPr lang="cs-CZ" b="1" kern="0" dirty="0" smtClean="0">
                <a:latin typeface="Arial"/>
              </a:rPr>
              <a:t>slova: zdravé prostředí, barevné uspořádání</a:t>
            </a:r>
            <a:endParaRPr lang="cs-CZ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Estetická úprava pracoviště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Program Files (x86)\Microsoft Office\MEDIA\CAGCAT10\j0234657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356992"/>
            <a:ext cx="1713586" cy="166786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K příjemnému a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zdravému prostředí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podstatně přispívá </a:t>
            </a:r>
            <a:r>
              <a:rPr lang="cs-C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barevné uspořádání prostor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pracoviště a vhodně esteticky provedená výzdoba. Stěny místností by měly být vymalovány světle tónovanými barvami. </a:t>
            </a:r>
          </a:p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Stropy a pilíře mezi okny by vždy měly být bílé, neboť tím dojde k zjasnění místnosti. Také rámy oken by měly být natřeny světlou barvou. 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Při navrhování barevné úpravy pracoviště je v prvé řadě třeba přihlížet k požadavkům, které na </a:t>
            </a:r>
            <a:r>
              <a:rPr lang="cs-C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zrak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zaměstnanců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klade vykonávaná pracovní činnost. 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Celkové barevné ladění pracovišť má být </a:t>
            </a:r>
            <a:r>
              <a:rPr lang="cs-C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harmonické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a příjemné zraku, neboť soulad barev vytváří vnitřní pocit spokojenosti.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Úloha:</a:t>
            </a:r>
            <a:endParaRPr lang="cs-CZ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 je nutné zvážit při volbě barevných odstínů, chceme-li dosáhnout optimálních výsledků? </a:t>
            </a:r>
          </a:p>
          <a:p>
            <a:pPr>
              <a:buNone/>
            </a:pPr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druh, způsob a trvání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převládající pracovní činnosti – tak, aby snížila zrakovou námahu a zvýšila pracovní schopnost člověka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b)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tvar, velikost a polohu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prostoru (pracoviště) barvu a intenzitu osvětlení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c)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tepelné poměry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na pracovišti</a:t>
            </a:r>
          </a:p>
          <a:p>
            <a:r>
              <a:rPr lang="cs-CZ" b="1" dirty="0" smtClean="0">
                <a:latin typeface="Arial" pitchFamily="34" charset="0"/>
                <a:cs typeface="Arial" pitchFamily="34" charset="0"/>
              </a:rPr>
              <a:t>d) </a:t>
            </a:r>
            <a:r>
              <a:rPr lang="cs-CZ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osazenstvo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 (podle věku, resp. pohlaví)</a:t>
            </a: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endParaRPr lang="cs-CZ" b="1" dirty="0" smtClean="0">
              <a:latin typeface="Arial" pitchFamily="34" charset="0"/>
              <a:cs typeface="Arial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Zdroje: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2000" b="1" dirty="0" smtClean="0">
                <a:latin typeface="Arial" pitchFamily="34" charset="0"/>
                <a:cs typeface="Arial" pitchFamily="34" charset="0"/>
              </a:rPr>
              <a:t>Estetická úprava pracoviště: pracovní prostředí. [online]. [cit. 2013-08-16]. Dostupné z: http://bozppo.vfn.cz/estetika.htm </a:t>
            </a:r>
          </a:p>
          <a:p>
            <a:pPr>
              <a:spcBef>
                <a:spcPts val="500"/>
              </a:spcBef>
              <a:buFont typeface="Arial" charset="0"/>
              <a:buChar char="•"/>
            </a:pPr>
            <a:r>
              <a:rPr lang="cs-CZ" sz="2000" b="1" dirty="0" smtClean="0">
                <a:latin typeface="Arial" charset="0"/>
                <a:cs typeface="Arial" charset="0"/>
              </a:rPr>
              <a:t>Josef Koubek: „Personální práce v malých a středních firmách“, </a:t>
            </a:r>
            <a:r>
              <a:rPr lang="cs-CZ" sz="2000" b="1" dirty="0" err="1" smtClean="0">
                <a:latin typeface="Arial" charset="0"/>
                <a:cs typeface="Arial" charset="0"/>
              </a:rPr>
              <a:t>Grada</a:t>
            </a:r>
            <a:r>
              <a:rPr lang="cs-CZ" sz="2000" b="1" dirty="0" smtClean="0">
                <a:latin typeface="Arial" charset="0"/>
                <a:cs typeface="Arial" charset="0"/>
              </a:rPr>
              <a:t>, Praha 2011,</a:t>
            </a:r>
          </a:p>
          <a:p>
            <a:pPr>
              <a:spcBef>
                <a:spcPts val="500"/>
              </a:spcBef>
              <a:buFont typeface="Wingdings 2" pitchFamily="18" charset="2"/>
              <a:buNone/>
            </a:pPr>
            <a:r>
              <a:rPr lang="cs-CZ" sz="2000" b="1" dirty="0" smtClean="0">
                <a:latin typeface="Arial" charset="0"/>
                <a:cs typeface="Arial" charset="0"/>
              </a:rPr>
              <a:t>    4. vydání, ISBN: 978-80-247-3823-9</a:t>
            </a:r>
          </a:p>
          <a:p>
            <a:pPr>
              <a:spcBef>
                <a:spcPts val="500"/>
              </a:spcBef>
              <a:buFont typeface="Arial" pitchFamily="34" charset="0"/>
              <a:buChar char="•"/>
            </a:pPr>
            <a:r>
              <a:rPr lang="cs-CZ" sz="2000" b="1" dirty="0" smtClean="0">
                <a:latin typeface="Arial" charset="0"/>
                <a:cs typeface="Arial" charset="0"/>
              </a:rPr>
              <a:t>Galerie Klipart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320</TotalTime>
  <Words>198</Words>
  <Application>Microsoft Office PowerPoint</Application>
  <PresentationFormat>Předvádění na obrazovce (4:3)</PresentationFormat>
  <Paragraphs>32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Administrativní</vt:lpstr>
      <vt:lpstr>Výukový materiál vytvořený v rámci projektu „EU peníze školám“</vt:lpstr>
      <vt:lpstr>Estetická úprava pracoviště</vt:lpstr>
      <vt:lpstr>Snímek 3</vt:lpstr>
      <vt:lpstr>Snímek 4</vt:lpstr>
      <vt:lpstr>Úloha:</vt:lpstr>
      <vt:lpstr>Zdroje: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Estetická úprava pracoviště</dc:title>
  <dc:creator>iveta</dc:creator>
  <cp:lastModifiedBy>iveta</cp:lastModifiedBy>
  <cp:revision>7</cp:revision>
  <dcterms:created xsi:type="dcterms:W3CDTF">2013-08-16T11:03:00Z</dcterms:created>
  <dcterms:modified xsi:type="dcterms:W3CDTF">2013-08-23T11:40:02Z</dcterms:modified>
</cp:coreProperties>
</file>