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4762-9692-4D11-AA7D-52E6DB4A9989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15AC8B-493C-4D4E-A666-66CE83BB9F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4762-9692-4D11-AA7D-52E6DB4A9989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5AC8B-493C-4D4E-A666-66CE83BB9F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4762-9692-4D11-AA7D-52E6DB4A9989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5AC8B-493C-4D4E-A666-66CE83BB9F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90A4762-9692-4D11-AA7D-52E6DB4A9989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715AC8B-493C-4D4E-A666-66CE83BB9F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4762-9692-4D11-AA7D-52E6DB4A9989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5AC8B-493C-4D4E-A666-66CE83BB9F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4762-9692-4D11-AA7D-52E6DB4A9989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5AC8B-493C-4D4E-A666-66CE83BB9F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5AC8B-493C-4D4E-A666-66CE83BB9F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4762-9692-4D11-AA7D-52E6DB4A9989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4762-9692-4D11-AA7D-52E6DB4A9989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5AC8B-493C-4D4E-A666-66CE83BB9F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4762-9692-4D11-AA7D-52E6DB4A9989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5AC8B-493C-4D4E-A666-66CE83BB9F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90A4762-9692-4D11-AA7D-52E6DB4A9989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15AC8B-493C-4D4E-A666-66CE83BB9F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A4762-9692-4D11-AA7D-52E6DB4A9989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15AC8B-493C-4D4E-A666-66CE83BB9F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90A4762-9692-4D11-AA7D-52E6DB4A9989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715AC8B-493C-4D4E-A666-66CE83BB9F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bs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700" dirty="0" smtClean="0">
                <a:solidFill>
                  <a:prstClr val="black"/>
                </a:solidFill>
              </a:rPr>
              <a:t>Výukový materiál vytvořený v rámci projektu „EU peníze školám“</a:t>
            </a:r>
            <a:r>
              <a:rPr lang="cs-CZ" dirty="0" smtClean="0">
                <a:solidFill>
                  <a:prstClr val="black"/>
                </a:solidFill>
              </a:rPr>
              <a:t/>
            </a:r>
            <a:br>
              <a:rPr lang="cs-CZ" dirty="0" smtClean="0">
                <a:solidFill>
                  <a:prstClr val="black"/>
                </a:solidFill>
              </a:rPr>
            </a:br>
            <a:endParaRPr lang="cs-CZ" dirty="0"/>
          </a:p>
        </p:txBody>
      </p:sp>
      <p:pic>
        <p:nvPicPr>
          <p:cNvPr id="4" name="obrázek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24380" y="908721"/>
            <a:ext cx="6095239" cy="936103"/>
          </a:xfrm>
          <a:noFill/>
        </p:spPr>
      </p:pic>
      <p:sp>
        <p:nvSpPr>
          <p:cNvPr id="5" name="Obdélník 4"/>
          <p:cNvSpPr/>
          <p:nvPr/>
        </p:nvSpPr>
        <p:spPr>
          <a:xfrm>
            <a:off x="1475656" y="1988839"/>
            <a:ext cx="6336704" cy="441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Wingdings" pitchFamily="2" charset="2"/>
              <a:buNone/>
              <a:defRPr/>
            </a:pPr>
            <a:r>
              <a:rPr lang="cs-CZ" b="1" cap="all" spc="250" dirty="0">
                <a:latin typeface="Georgia"/>
              </a:rPr>
              <a:t>Škola: Střední škola právní – </a:t>
            </a:r>
            <a:r>
              <a:rPr lang="cs-CZ" b="1" cap="all" spc="250" dirty="0" err="1">
                <a:latin typeface="Georgia"/>
              </a:rPr>
              <a:t>Právní</a:t>
            </a:r>
            <a:r>
              <a:rPr lang="cs-CZ" b="1" cap="all" spc="250" dirty="0">
                <a:latin typeface="Georgia"/>
              </a:rPr>
              <a:t> akademie, s.r.o.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Wingdings" pitchFamily="2" charset="2"/>
              <a:buNone/>
              <a:defRPr/>
            </a:pPr>
            <a:r>
              <a:rPr lang="cs-CZ" b="1" cap="all" spc="250" dirty="0">
                <a:latin typeface="Georgia"/>
              </a:rPr>
              <a:t>Typ šablony: III/2 Inovace a zkvalitnění výuky prostřednictvím ICT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Wingdings" pitchFamily="2" charset="2"/>
              <a:buNone/>
              <a:defRPr/>
            </a:pPr>
            <a:r>
              <a:rPr lang="cs-CZ" b="1" cap="all" spc="250" dirty="0">
                <a:latin typeface="Georgia"/>
              </a:rPr>
              <a:t>Projekt: CZ.1.07/1.5.00/34.0236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Wingdings" pitchFamily="2" charset="2"/>
              <a:buNone/>
              <a:defRPr/>
            </a:pPr>
            <a:r>
              <a:rPr lang="cs-CZ" b="1" cap="all" spc="250" dirty="0">
                <a:latin typeface="Georgia"/>
              </a:rPr>
              <a:t>Tematická oblast: Personalistika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Wingdings" pitchFamily="2" charset="2"/>
              <a:buNone/>
              <a:defRPr/>
            </a:pPr>
            <a:r>
              <a:rPr lang="cs-CZ" b="1" cap="all" spc="250" dirty="0">
                <a:latin typeface="Georgia"/>
              </a:rPr>
              <a:t>Autor: Ing. Iveta </a:t>
            </a:r>
            <a:r>
              <a:rPr lang="cs-CZ" b="1" cap="all" spc="250" dirty="0" err="1">
                <a:latin typeface="Georgia"/>
              </a:rPr>
              <a:t>Kubistová</a:t>
            </a:r>
            <a:endParaRPr lang="cs-CZ" b="1" cap="all" spc="250" dirty="0">
              <a:latin typeface="Georgi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Wingdings" pitchFamily="2" charset="2"/>
              <a:buNone/>
              <a:defRPr/>
            </a:pPr>
            <a:r>
              <a:rPr lang="cs-CZ" b="1" cap="all" spc="250" dirty="0">
                <a:latin typeface="Georgia"/>
              </a:rPr>
              <a:t>Téma: </a:t>
            </a:r>
            <a:r>
              <a:rPr lang="cs-CZ" b="1" cap="all" spc="250" dirty="0" smtClean="0">
                <a:latin typeface="Georgia"/>
              </a:rPr>
              <a:t>inzerát s nabídkou práce</a:t>
            </a:r>
            <a:endParaRPr lang="cs-CZ" b="1" cap="all" spc="250" dirty="0">
              <a:latin typeface="Georgi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Wingdings" pitchFamily="2" charset="2"/>
              <a:buNone/>
              <a:defRPr/>
            </a:pPr>
            <a:r>
              <a:rPr lang="cs-CZ" b="1" cap="all" spc="250" dirty="0">
                <a:latin typeface="Georgia"/>
              </a:rPr>
              <a:t>Číslo materiálu</a:t>
            </a:r>
            <a:r>
              <a:rPr lang="cs-CZ" b="1" cap="all" spc="250">
                <a:latin typeface="Georgia"/>
              </a:rPr>
              <a:t>: </a:t>
            </a:r>
            <a:r>
              <a:rPr lang="cs-CZ" b="1" cap="all" spc="250" smtClean="0">
                <a:latin typeface="Georgia"/>
              </a:rPr>
              <a:t>VY_32_INOVACE_PE_12_inzerat 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Wingdings" pitchFamily="2" charset="2"/>
              <a:buNone/>
              <a:defRPr/>
            </a:pPr>
            <a:r>
              <a:rPr lang="cs-CZ" b="1" cap="all" spc="250" smtClean="0">
                <a:latin typeface="Georgia"/>
              </a:rPr>
              <a:t>s </a:t>
            </a:r>
            <a:r>
              <a:rPr lang="cs-CZ" b="1" cap="all" spc="250" dirty="0" err="1" smtClean="0">
                <a:latin typeface="Georgia"/>
              </a:rPr>
              <a:t>nabidkou</a:t>
            </a:r>
            <a:r>
              <a:rPr lang="cs-CZ" b="1" cap="all" spc="250" dirty="0" smtClean="0">
                <a:latin typeface="Georgia"/>
              </a:rPr>
              <a:t> </a:t>
            </a:r>
            <a:r>
              <a:rPr lang="cs-CZ" b="1" cap="all" spc="250" dirty="0" err="1">
                <a:latin typeface="Georgia"/>
              </a:rPr>
              <a:t>prace</a:t>
            </a:r>
            <a:endParaRPr lang="cs-CZ" b="1" cap="all" spc="250" dirty="0">
              <a:latin typeface="Georgi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Wingdings" pitchFamily="2" charset="2"/>
              <a:buNone/>
              <a:defRPr/>
            </a:pPr>
            <a:r>
              <a:rPr lang="cs-CZ" b="1" cap="all" spc="250" dirty="0">
                <a:latin typeface="Georgia"/>
              </a:rPr>
              <a:t>Datum tvorby: 11.02.2013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Wingdings" pitchFamily="2" charset="2"/>
              <a:buNone/>
              <a:defRPr/>
            </a:pPr>
            <a:r>
              <a:rPr lang="cs-CZ" b="1" cap="all" spc="250" dirty="0">
                <a:latin typeface="Georgia"/>
              </a:rPr>
              <a:t>Klíčová slova: </a:t>
            </a:r>
            <a:r>
              <a:rPr lang="cs-CZ" b="1" cap="all" spc="250" dirty="0" smtClean="0">
                <a:latin typeface="Georgia"/>
              </a:rPr>
              <a:t>nabídka práce, </a:t>
            </a:r>
            <a:r>
              <a:rPr lang="cs-CZ" b="1" cap="all" spc="250" dirty="0" err="1" smtClean="0">
                <a:latin typeface="Georgia"/>
              </a:rPr>
              <a:t>inzerat</a:t>
            </a:r>
            <a:endParaRPr lang="cs-CZ" b="1" cap="all" spc="250" dirty="0">
              <a:latin typeface="Georgi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D16349"/>
              </a:buClr>
              <a:buSzPct val="85000"/>
              <a:buFont typeface="Wingdings" pitchFamily="2" charset="2"/>
              <a:buNone/>
              <a:defRPr/>
            </a:pPr>
            <a:r>
              <a:rPr lang="cs-CZ" b="1" cap="all" spc="250" dirty="0" smtClean="0">
                <a:latin typeface="Georgia"/>
                <a:cs typeface="Arial" pitchFamily="34" charset="0"/>
              </a:rPr>
              <a:t>Anotace: žák rozhoduje, která odpověď je vhodná</a:t>
            </a:r>
            <a:endParaRPr lang="cs-CZ" b="1" cap="all" spc="25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3645024"/>
            <a:ext cx="8305800" cy="1143000"/>
          </a:xfrm>
        </p:spPr>
        <p:txBody>
          <a:bodyPr/>
          <a:lstStyle/>
          <a:p>
            <a:r>
              <a:rPr lang="cs-CZ" sz="3600" dirty="0" smtClean="0"/>
              <a:t>Napište do sešitu svoji odpověď a pak porovnejte s ostatními „došlými“ </a:t>
            </a:r>
          </a:p>
          <a:p>
            <a:r>
              <a:rPr lang="cs-CZ" sz="3600" dirty="0" smtClean="0"/>
              <a:t>odpověďmi.</a:t>
            </a:r>
            <a:endParaRPr lang="cs-CZ" sz="36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Inzerát s nabídkou práce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endParaRPr lang="cs-CZ" b="1" dirty="0"/>
          </a:p>
          <a:p>
            <a:r>
              <a:rPr lang="cs-CZ" sz="3600" b="1" dirty="0" smtClean="0"/>
              <a:t>Firma A.B.C. Praha hledá vhodného uchazeče na místo účetní(ho). Požadujeme uchazeče se středoškolským vzděláním a min. tříletou praxí.</a:t>
            </a:r>
            <a:endParaRPr lang="cs-CZ" sz="3600" b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Inzerát zveřejněný na </a:t>
            </a:r>
            <a:r>
              <a:rPr lang="cs-CZ" dirty="0" err="1" smtClean="0">
                <a:solidFill>
                  <a:srgbClr val="FF0000"/>
                </a:solidFill>
              </a:rPr>
              <a:t>jobs.cz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Vážení pánové,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včera jsem si přečetl Váš inzerát. Vzhledem k tomu, že jsem více let zaměstnán v účetnictví a umím pracovat s počítačem, zajímám se o nabízené místo.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Jsem si jist, že splňuji požadavky na tuto činnost.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S úctou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Jan Kopeček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Odpověď č. 1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Vážení,</a:t>
            </a:r>
          </a:p>
          <a:p>
            <a:pPr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    s radostí jsem si četl Vaší nabídku na </a:t>
            </a:r>
            <a:r>
              <a:rPr lang="cs-CZ" sz="2000" dirty="0" smtClean="0">
                <a:latin typeface="Arial" pitchFamily="34" charset="0"/>
                <a:cs typeface="Arial" pitchFamily="34" charset="0"/>
                <a:hlinkClick r:id="rId2"/>
              </a:rPr>
              <a:t>www.</a:t>
            </a:r>
            <a:r>
              <a:rPr lang="cs-CZ" sz="2000" dirty="0" err="1" smtClean="0">
                <a:latin typeface="Arial" pitchFamily="34" charset="0"/>
                <a:cs typeface="Arial" pitchFamily="34" charset="0"/>
                <a:hlinkClick r:id="rId2"/>
              </a:rPr>
              <a:t>jobs.cz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, ve které nabízíte volné místo účetní(ho). Bylo by pro mne ctí pro Vás pracovat. S odkazem na přiložený životopis upozorňuji, že jsem 10 let pracovala jako účetní firmy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Apeko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s.r.o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, avšak z důvodu platební neschopnosti organizace jsem obdržela výpověď.</a:t>
            </a:r>
          </a:p>
          <a:p>
            <a:pPr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    V případě, že byste mne přijali, nabídnu své důkladné znalosti v oblasti účetnictví a administrativy.</a:t>
            </a:r>
          </a:p>
          <a:p>
            <a:pPr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    Děkuji za kladné vyřízení.</a:t>
            </a:r>
          </a:p>
          <a:p>
            <a:pPr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    S pozdravem</a:t>
            </a:r>
          </a:p>
          <a:p>
            <a:pPr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    Jana Dobrá</a:t>
            </a:r>
          </a:p>
          <a:p>
            <a:pPr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     2 přílohy- životopis, kopie maturitního vysvědčení</a:t>
            </a:r>
          </a:p>
          <a:p>
            <a:pPr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Odpověď č. 2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cs-CZ" sz="4000" dirty="0" smtClean="0"/>
              <a:t>Rozhodněte, která odpověď je vhodnější.</a:t>
            </a:r>
          </a:p>
          <a:p>
            <a:pPr marL="514350" indent="-514350"/>
            <a:r>
              <a:rPr lang="cs-CZ" sz="4000" dirty="0" smtClean="0"/>
              <a:t>Porovnejte se svojí odpovědí.</a:t>
            </a:r>
            <a:endParaRPr lang="cs-CZ" sz="4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Úloha: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Klínský</a:t>
            </a:r>
            <a:r>
              <a:rPr lang="cs-CZ" dirty="0" smtClean="0"/>
              <a:t>, </a:t>
            </a:r>
            <a:r>
              <a:rPr lang="cs-CZ" dirty="0" err="1" smtClean="0"/>
              <a:t>Münch</a:t>
            </a:r>
            <a:r>
              <a:rPr lang="cs-CZ" dirty="0" smtClean="0"/>
              <a:t>, Chromá : Ekonomika, Ekonomická a Finanční gramotnost pro střední školy, 2010, </a:t>
            </a:r>
            <a:r>
              <a:rPr lang="cs-CZ" dirty="0" err="1" smtClean="0"/>
              <a:t>Eduko</a:t>
            </a:r>
            <a:endParaRPr lang="cs-CZ" dirty="0" smtClean="0"/>
          </a:p>
          <a:p>
            <a:pPr>
              <a:buFont typeface="Wingdings" pitchFamily="2" charset="2"/>
              <a:buNone/>
            </a:pPr>
            <a:r>
              <a:rPr lang="cs-CZ" dirty="0" smtClean="0"/>
              <a:t>    ISBN:  978-80- 87204-21-4       </a:t>
            </a:r>
          </a:p>
          <a:p>
            <a:endParaRPr lang="cs-CZ" dirty="0" smtClean="0"/>
          </a:p>
          <a:p>
            <a:r>
              <a:rPr lang="cs-CZ" dirty="0" smtClean="0"/>
              <a:t>Vlastní zdroje autorky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50</TotalTime>
  <Words>323</Words>
  <Application>Microsoft Office PowerPoint</Application>
  <PresentationFormat>Předvádění na obrazovce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Papír</vt:lpstr>
      <vt:lpstr>Výukový materiál vytvořený v rámci projektu „EU peníze školám“ </vt:lpstr>
      <vt:lpstr>Inzerát s nabídkou práce</vt:lpstr>
      <vt:lpstr>Inzerát zveřejněný na jobs.cz</vt:lpstr>
      <vt:lpstr>Odpověď č. 1</vt:lpstr>
      <vt:lpstr>Odpověď č. 2</vt:lpstr>
      <vt:lpstr>Úloha:</vt:lpstr>
      <vt:lpstr>Zdroje: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Inzerát s nabídkou práce</dc:title>
  <dc:creator>iveta</dc:creator>
  <cp:lastModifiedBy>kabinet</cp:lastModifiedBy>
  <cp:revision>11</cp:revision>
  <dcterms:created xsi:type="dcterms:W3CDTF">2013-02-16T15:25:33Z</dcterms:created>
  <dcterms:modified xsi:type="dcterms:W3CDTF">2013-06-21T07:05:22Z</dcterms:modified>
</cp:coreProperties>
</file>