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6382844-7D61-47F6-8AC1-2365F5B5C3BB}" type="datetimeFigureOut">
              <a:rPr lang="cs-CZ" smtClean="0"/>
              <a:pPr/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D875BC-F7AF-40DB-9E9A-F4BE7C55EB6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cap="none" dirty="0" smtClean="0">
                <a:solidFill>
                  <a:prstClr val="black"/>
                </a:solidFill>
                <a:latin typeface="Arial" charset="0"/>
              </a:rPr>
              <a:t>Výukový materiál vytvořený v rámci projektu „EU peníze školám“</a:t>
            </a:r>
            <a:r>
              <a:rPr lang="cs-CZ" sz="4000" cap="none" dirty="0" smtClean="0">
                <a:solidFill>
                  <a:prstClr val="black"/>
                </a:solidFill>
                <a:latin typeface="Arial" charset="0"/>
              </a:rPr>
              <a:t/>
            </a:r>
            <a:br>
              <a:rPr lang="cs-CZ" sz="4000" cap="none" dirty="0" smtClean="0">
                <a:solidFill>
                  <a:prstClr val="black"/>
                </a:solidFill>
                <a:latin typeface="Arial" charset="0"/>
              </a:rPr>
            </a:br>
            <a:endParaRPr lang="cs-CZ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080" y="1268761"/>
            <a:ext cx="609523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683568" y="2276872"/>
            <a:ext cx="66967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Škola: Střední škola právní – </a:t>
            </a:r>
            <a:r>
              <a:rPr lang="cs-CZ" sz="1600" b="1" cap="all" spc="250" dirty="0" err="1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Právní</a:t>
            </a: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 akademie, s.r.o.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Typ šablony: III/2 Inovace a zkvalitnění výuky prostřednictvím ICT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Projekt: CZ.1.07/1.5.00/34.0236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Tematická oblast: Personalistika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Autor: Ing. Iveta </a:t>
            </a:r>
            <a:r>
              <a:rPr lang="cs-CZ" sz="1600" b="1" cap="all" spc="250" dirty="0" err="1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Kubistová</a:t>
            </a:r>
            <a:endParaRPr lang="cs-CZ" sz="1600" b="1" cap="all" spc="250" dirty="0">
              <a:solidFill>
                <a:srgbClr val="646B8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 smtClean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Téma:práce a kvalifikace</a:t>
            </a:r>
            <a:endParaRPr lang="cs-CZ" sz="1600" b="1" cap="all" spc="250" dirty="0">
              <a:solidFill>
                <a:srgbClr val="646B8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Číslo materiálu</a:t>
            </a:r>
            <a:r>
              <a:rPr lang="cs-CZ" sz="1600" b="1" cap="all" spc="25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sz="1600" b="1" cap="all" spc="250" smtClean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VY_32_INOVACE_PE_11_prace </a:t>
            </a:r>
            <a:r>
              <a:rPr lang="cs-CZ" sz="1600" b="1" cap="all" spc="250" dirty="0" smtClean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a kvalifikace</a:t>
            </a:r>
            <a:endParaRPr lang="cs-CZ" sz="1600" b="1" cap="all" spc="250" dirty="0">
              <a:solidFill>
                <a:srgbClr val="646B8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Datum tvorby: </a:t>
            </a:r>
            <a:r>
              <a:rPr lang="cs-CZ" sz="1600" b="1" cap="all" spc="250" dirty="0" smtClean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12.02.2013</a:t>
            </a:r>
            <a:endParaRPr lang="cs-CZ" sz="1600" b="1" cap="all" spc="250" dirty="0">
              <a:solidFill>
                <a:srgbClr val="646B8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Klíčová </a:t>
            </a:r>
            <a:r>
              <a:rPr lang="cs-CZ" sz="1600" b="1" cap="all" spc="250" dirty="0" smtClean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slova:kvalifikace, dovednosti</a:t>
            </a:r>
            <a:endParaRPr lang="cs-CZ" sz="1600" b="1" cap="all" spc="250" dirty="0">
              <a:solidFill>
                <a:srgbClr val="646B86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1600" b="1" cap="all" spc="250" dirty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Anotace: soubor slouží v procvičení </a:t>
            </a:r>
            <a:r>
              <a:rPr lang="cs-CZ" sz="1600" b="1" cap="all" spc="250" dirty="0" smtClean="0">
                <a:solidFill>
                  <a:srgbClr val="646B86"/>
                </a:solidFill>
                <a:latin typeface="Arial" pitchFamily="34" charset="0"/>
                <a:cs typeface="Arial" pitchFamily="34" charset="0"/>
              </a:rPr>
              <a:t>a ujasnění pojmu kvalifikace pracovníků</a:t>
            </a:r>
            <a:endParaRPr lang="cs-CZ" sz="1600" b="1" cap="all" spc="250" dirty="0">
              <a:solidFill>
                <a:srgbClr val="646B8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a kvalifikace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Práce je </a:t>
            </a:r>
            <a:r>
              <a:rPr lang="cs-CZ" b="1" dirty="0" smtClean="0">
                <a:solidFill>
                  <a:srgbClr val="FF0000"/>
                </a:solidFill>
              </a:rPr>
              <a:t>cílevědomá</a:t>
            </a:r>
            <a:r>
              <a:rPr lang="cs-CZ" b="1" dirty="0" smtClean="0"/>
              <a:t> lidská činnost jejímž výsledkem jsou statky a služby.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 smtClean="0"/>
              <a:t>Abychom mohli určitou práci vykonávat,  potřebujeme náležitou </a:t>
            </a:r>
            <a:r>
              <a:rPr lang="cs-CZ" b="1" dirty="0" smtClean="0">
                <a:solidFill>
                  <a:srgbClr val="FF0000"/>
                </a:solidFill>
              </a:rPr>
              <a:t>kvalifikaci</a:t>
            </a:r>
            <a:r>
              <a:rPr lang="cs-CZ" b="1" dirty="0" smtClean="0"/>
              <a:t>.</a:t>
            </a:r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Kvalifikace</a:t>
            </a:r>
            <a:r>
              <a:rPr lang="cs-CZ" b="1" dirty="0" smtClean="0"/>
              <a:t> = odborné znalosti + praktické dovednosti + morální vlastnosti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Kvalifikace se získává </a:t>
            </a:r>
            <a:r>
              <a:rPr lang="cs-CZ" b="1" dirty="0" smtClean="0">
                <a:solidFill>
                  <a:srgbClr val="FF0000"/>
                </a:solidFill>
              </a:rPr>
              <a:t>vzděláním, výchovou a praxí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Rozhodněte, jaké kvalifikační předpoklady by měl mít podle vás učitel hudby ?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Vystudovaná hudební škola (konzervatoř, AMU, PF 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Dobrý vztah k dětem a mládeži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Empatie a trpělivost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    ISBN:  978-80- 87204-21-4     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177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Bohatý</vt:lpstr>
      <vt:lpstr>Výukový materiál vytvořený v rámci projektu „EU peníze školám“ </vt:lpstr>
      <vt:lpstr>Práce a kvalifikace</vt:lpstr>
      <vt:lpstr>Kvalifikace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iveta</dc:creator>
  <cp:lastModifiedBy>kabinet</cp:lastModifiedBy>
  <cp:revision>7</cp:revision>
  <dcterms:created xsi:type="dcterms:W3CDTF">2013-02-16T14:52:32Z</dcterms:created>
  <dcterms:modified xsi:type="dcterms:W3CDTF">2013-06-21T07:05:00Z</dcterms:modified>
</cp:coreProperties>
</file>