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ECC613-7C51-48A8-AD74-A4B569C143F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374881"/>
      </p:ext>
    </p:extLst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96271-8734-456C-A6C6-7338CFD253F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3940035"/>
      </p:ext>
    </p:extLst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AF743-CB90-44FC-AA81-6EA4CD0FCF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686238"/>
      </p:ext>
    </p:extLst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E03D9-4598-4F5B-A601-0FCB090F22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0176614"/>
      </p:ext>
    </p:extLst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01EB2-35C5-476E-A575-641BF9FD7AB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406770"/>
      </p:ext>
    </p:extLst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71CE1-B1EF-4539-B155-52D51CEE98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6639783"/>
      </p:ext>
    </p:extLst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BF1D2-F02F-43B5-A3A7-B406FD09068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90042"/>
      </p:ext>
    </p:extLst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4B07F-E2C2-4F93-BA46-74ECF1B845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1391507"/>
      </p:ext>
    </p:extLst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490FA-D73F-4671-907E-35D9B8AEECD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0357392"/>
      </p:ext>
    </p:extLst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29370-0CE5-4896-8884-F8B9B1015C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9480545"/>
      </p:ext>
    </p:extLst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410C7-86CB-425A-AEFE-A6ADCBD30A0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1085513"/>
      </p:ext>
    </p:extLst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E14615-E702-48A1-8FEF-0D4642824B0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 III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Pamětní počítání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</a:t>
            </a:r>
            <a:r>
              <a:rPr lang="cs-CZ"/>
              <a:t>: </a:t>
            </a:r>
            <a:r>
              <a:rPr lang="cs-CZ" smtClean="0"/>
              <a:t>VY_32_INOVACE_MC_09_Pametni_pocitani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10.09.2013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1.ročníku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</a:t>
            </a:r>
            <a:r>
              <a:rPr lang="cs-CZ" dirty="0" smtClean="0"/>
              <a:t>paměti s jednoduchými operacemi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Klíčová </a:t>
            </a:r>
            <a:r>
              <a:rPr lang="cs-CZ" dirty="0"/>
              <a:t>slova: </a:t>
            </a:r>
            <a:r>
              <a:rPr lang="cs-CZ" dirty="0" smtClean="0"/>
              <a:t>Pamětní počítání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021677"/>
      </p:ext>
    </p:extLst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96975"/>
            <a:ext cx="7772400" cy="3459163"/>
          </a:xfrm>
        </p:spPr>
        <p:txBody>
          <a:bodyPr/>
          <a:lstStyle/>
          <a:p>
            <a:r>
              <a:rPr lang="cs-CZ" altLang="cs-CZ" sz="15000" b="1"/>
              <a:t>65</a:t>
            </a: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5400" b="1"/>
              <a:t>Pamětní počítání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5400" b="1"/>
              <a:t>8+7=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5400" b="1"/>
              <a:t>+6=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5400" b="1"/>
              <a:t>+9=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5400" b="1"/>
              <a:t>-8=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5400" b="1"/>
              <a:t>-9=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5400" b="1"/>
              <a:t>x5=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96975"/>
            <a:ext cx="7772400" cy="3459163"/>
          </a:xfrm>
        </p:spPr>
        <p:txBody>
          <a:bodyPr/>
          <a:lstStyle/>
          <a:p>
            <a:r>
              <a:rPr lang="cs-CZ" altLang="cs-CZ" sz="15000" b="1"/>
              <a:t>???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90</Words>
  <Application>Microsoft Office PowerPoint</Application>
  <PresentationFormat>Předvádění na obrazovce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Výchozí návrh</vt:lpstr>
      <vt:lpstr>Prezentace aplikace PowerPoint</vt:lpstr>
      <vt:lpstr>Pamětní počítání</vt:lpstr>
      <vt:lpstr>8+7=</vt:lpstr>
      <vt:lpstr>+6=</vt:lpstr>
      <vt:lpstr>+9=</vt:lpstr>
      <vt:lpstr>-8=</vt:lpstr>
      <vt:lpstr>-9=</vt:lpstr>
      <vt:lpstr>x5=</vt:lpstr>
      <vt:lpstr>???</vt:lpstr>
      <vt:lpstr>65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Pamětní počítání</dc:title>
  <dc:creator>Buriánek František</dc:creator>
  <cp:lastModifiedBy>František Buriánek</cp:lastModifiedBy>
  <cp:revision>8</cp:revision>
  <dcterms:created xsi:type="dcterms:W3CDTF">2010-05-31T18:22:49Z</dcterms:created>
  <dcterms:modified xsi:type="dcterms:W3CDTF">2013-11-25T08:42:56Z</dcterms:modified>
</cp:coreProperties>
</file>