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76CAB-CB8D-402B-B5B1-D0F2EDFC55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1514983"/>
      </p:ext>
    </p:extLst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FECE8-252A-4A9D-A035-5F40F7F4A1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6185974"/>
      </p:ext>
    </p:extLst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69577-E339-42AB-80E3-BE1250EA2A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8245235"/>
      </p:ext>
    </p:extLst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52222-0D2D-4A02-BD50-29540D64AE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5962789"/>
      </p:ext>
    </p:extLst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3B489-D57F-4954-9BB1-6466523618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4030581"/>
      </p:ext>
    </p:extLst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59496-E9FB-4FD2-B7A2-C0BC9B33113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3232964"/>
      </p:ext>
    </p:extLst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06222-8BE8-4459-8CEB-78970FD65C2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7572495"/>
      </p:ext>
    </p:extLst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E7D84-8C16-4810-B6A2-ED9AA14A14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6519653"/>
      </p:ext>
    </p:extLst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2DB25-5CD1-4A28-9A6D-11E9AE45D7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8147651"/>
      </p:ext>
    </p:extLst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AD452-B617-4B81-ADA0-9B63FC2BD9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4985031"/>
      </p:ext>
    </p:extLst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7ECD9-9435-4C9E-A5FA-1E795B92C7E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1599708"/>
      </p:ext>
    </p:extLst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08EFF7-33D6-4250-A4C3-772595139B1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 III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Pamětní počítání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</a:t>
            </a:r>
            <a:r>
              <a:rPr lang="cs-CZ"/>
              <a:t>: </a:t>
            </a:r>
            <a:r>
              <a:rPr lang="cs-CZ" smtClean="0"/>
              <a:t>VY_32_INOVACE_MC_08_Pametni_pocitani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10.09.2013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</a:t>
            </a:r>
            <a:r>
              <a:rPr lang="cs-CZ" dirty="0" smtClean="0"/>
              <a:t>paměti s jednoduchými operacemi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Klíčová </a:t>
            </a:r>
            <a:r>
              <a:rPr lang="cs-CZ" dirty="0"/>
              <a:t>slova: </a:t>
            </a:r>
            <a:r>
              <a:rPr lang="cs-CZ" dirty="0" smtClean="0"/>
              <a:t>Pamětní počítání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465868"/>
      </p:ext>
    </p:extLst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96975"/>
            <a:ext cx="7772400" cy="3459163"/>
          </a:xfrm>
        </p:spPr>
        <p:txBody>
          <a:bodyPr/>
          <a:lstStyle/>
          <a:p>
            <a:r>
              <a:rPr lang="cs-CZ" altLang="cs-CZ" sz="15000" b="1"/>
              <a:t>99</a:t>
            </a:r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Pamětní počítání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18+7=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+16=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+9=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-8=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-9=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5400" b="1"/>
              <a:t>x3=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96975"/>
            <a:ext cx="7772400" cy="3459163"/>
          </a:xfrm>
        </p:spPr>
        <p:txBody>
          <a:bodyPr/>
          <a:lstStyle/>
          <a:p>
            <a:r>
              <a:rPr lang="cs-CZ" altLang="cs-CZ" sz="15000" b="1"/>
              <a:t>???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90</Words>
  <Application>Microsoft Office PowerPoint</Application>
  <PresentationFormat>Předvádění na obrazovce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Výchozí návrh</vt:lpstr>
      <vt:lpstr>Prezentace aplikace PowerPoint</vt:lpstr>
      <vt:lpstr>Pamětní počítání</vt:lpstr>
      <vt:lpstr>18+7=</vt:lpstr>
      <vt:lpstr>+16=</vt:lpstr>
      <vt:lpstr>+9=</vt:lpstr>
      <vt:lpstr>-8=</vt:lpstr>
      <vt:lpstr>-9=</vt:lpstr>
      <vt:lpstr>x3=</vt:lpstr>
      <vt:lpstr>???</vt:lpstr>
      <vt:lpstr>99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Pamětní počítání</dc:title>
  <dc:creator>Buriánek František</dc:creator>
  <cp:lastModifiedBy>František Buriánek</cp:lastModifiedBy>
  <cp:revision>11</cp:revision>
  <dcterms:created xsi:type="dcterms:W3CDTF">2010-05-31T18:22:49Z</dcterms:created>
  <dcterms:modified xsi:type="dcterms:W3CDTF">2013-11-25T08:42:45Z</dcterms:modified>
</cp:coreProperties>
</file>