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90" r:id="rId5"/>
    <p:sldId id="291" r:id="rId6"/>
    <p:sldId id="292" r:id="rId7"/>
    <p:sldId id="293" r:id="rId8"/>
    <p:sldId id="29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09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1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1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8A2-7554-4939-9DE4-C0B4742ADDEC}" type="datetimeFigureOut">
              <a:rPr lang="cs-CZ" smtClean="0"/>
              <a:t>25.11.2013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 III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Soustavy rovnic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VY_32_INOVACE_MC_04_Soustavy </a:t>
            </a:r>
            <a:r>
              <a:rPr lang="cs-CZ" dirty="0"/>
              <a:t>rovnic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09.09.2013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kořeny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Soustavy rovnic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 -  3 x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Soustavu 3 rovnic o 3 neznámých budeme řešit nejprve metodou dosazovací, čímž snížíme počet rovnic a počet neznámých o 1.</a:t>
            </a:r>
          </a:p>
          <a:p>
            <a:r>
              <a:rPr lang="cs-CZ" dirty="0" smtClean="0"/>
              <a:t>Jakmile bude soustava ve tvaru 2 rovnice a 2 neznámé, můžeme dále postupovat libovolnou metodou.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6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4x </a:t>
            </a:r>
            <a:r>
              <a:rPr lang="cs-CZ" dirty="0"/>
              <a:t>+ 4y + </a:t>
            </a:r>
            <a:r>
              <a:rPr lang="cs-CZ" dirty="0" smtClean="0"/>
              <a:t>3z </a:t>
            </a:r>
            <a:r>
              <a:rPr lang="cs-CZ" dirty="0"/>
              <a:t>= </a:t>
            </a:r>
            <a:r>
              <a:rPr lang="cs-CZ" dirty="0" smtClean="0"/>
              <a:t>34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-5x </a:t>
            </a:r>
            <a:r>
              <a:rPr lang="cs-CZ" dirty="0"/>
              <a:t>+ </a:t>
            </a:r>
            <a:r>
              <a:rPr lang="cs-CZ" dirty="0" smtClean="0"/>
              <a:t>6y </a:t>
            </a:r>
            <a:r>
              <a:rPr lang="cs-CZ" dirty="0"/>
              <a:t>+ </a:t>
            </a:r>
            <a:r>
              <a:rPr lang="cs-CZ" dirty="0" smtClean="0"/>
              <a:t>5z </a:t>
            </a:r>
            <a:r>
              <a:rPr lang="cs-CZ" dirty="0"/>
              <a:t>= </a:t>
            </a:r>
            <a:r>
              <a:rPr lang="cs-CZ" dirty="0" smtClean="0"/>
              <a:t>-27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2x </a:t>
            </a:r>
            <a:r>
              <a:rPr lang="cs-CZ" dirty="0"/>
              <a:t>+ </a:t>
            </a:r>
            <a:r>
              <a:rPr lang="cs-CZ" dirty="0" smtClean="0"/>
              <a:t>3y </a:t>
            </a:r>
            <a:r>
              <a:rPr lang="cs-CZ" dirty="0"/>
              <a:t>+ </a:t>
            </a:r>
            <a:r>
              <a:rPr lang="cs-CZ" dirty="0" smtClean="0"/>
              <a:t>2z </a:t>
            </a:r>
            <a:r>
              <a:rPr lang="cs-CZ" dirty="0"/>
              <a:t>= </a:t>
            </a:r>
            <a:r>
              <a:rPr lang="cs-CZ" dirty="0" smtClean="0"/>
              <a:t>19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4x </a:t>
            </a:r>
            <a:r>
              <a:rPr lang="cs-CZ" dirty="0">
                <a:solidFill>
                  <a:schemeClr val="tx2"/>
                </a:solidFill>
              </a:rPr>
              <a:t>+ </a:t>
            </a:r>
            <a:r>
              <a:rPr lang="cs-CZ" dirty="0" smtClean="0">
                <a:solidFill>
                  <a:schemeClr val="tx2"/>
                </a:solidFill>
              </a:rPr>
              <a:t>4y </a:t>
            </a:r>
            <a:r>
              <a:rPr lang="cs-CZ" dirty="0">
                <a:solidFill>
                  <a:schemeClr val="tx2"/>
                </a:solidFill>
              </a:rPr>
              <a:t>+ </a:t>
            </a:r>
            <a:r>
              <a:rPr lang="cs-CZ" dirty="0" smtClean="0">
                <a:solidFill>
                  <a:schemeClr val="tx2"/>
                </a:solidFill>
              </a:rPr>
              <a:t>3z </a:t>
            </a:r>
            <a:r>
              <a:rPr lang="cs-CZ" dirty="0">
                <a:solidFill>
                  <a:schemeClr val="tx2"/>
                </a:solidFill>
              </a:rPr>
              <a:t>= </a:t>
            </a:r>
            <a:r>
              <a:rPr lang="cs-CZ" dirty="0" smtClean="0">
                <a:solidFill>
                  <a:schemeClr val="tx2"/>
                </a:solidFill>
              </a:rPr>
              <a:t>63</a:t>
            </a:r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5x -  5y - 7z </a:t>
            </a:r>
            <a:r>
              <a:rPr lang="cs-CZ" dirty="0">
                <a:solidFill>
                  <a:schemeClr val="tx2"/>
                </a:solidFill>
              </a:rPr>
              <a:t>= </a:t>
            </a:r>
            <a:r>
              <a:rPr lang="cs-CZ" dirty="0" smtClean="0">
                <a:solidFill>
                  <a:schemeClr val="tx2"/>
                </a:solidFill>
              </a:rPr>
              <a:t>2</a:t>
            </a:r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4x </a:t>
            </a:r>
            <a:r>
              <a:rPr lang="cs-CZ" dirty="0">
                <a:solidFill>
                  <a:schemeClr val="tx2"/>
                </a:solidFill>
              </a:rPr>
              <a:t>+ 3y + </a:t>
            </a:r>
            <a:r>
              <a:rPr lang="cs-CZ" dirty="0" smtClean="0">
                <a:solidFill>
                  <a:schemeClr val="tx2"/>
                </a:solidFill>
              </a:rPr>
              <a:t>2z </a:t>
            </a:r>
            <a:r>
              <a:rPr lang="cs-CZ" dirty="0">
                <a:solidFill>
                  <a:schemeClr val="tx2"/>
                </a:solidFill>
              </a:rPr>
              <a:t>= </a:t>
            </a:r>
            <a:r>
              <a:rPr lang="cs-CZ" dirty="0" smtClean="0">
                <a:solidFill>
                  <a:schemeClr val="tx2"/>
                </a:solidFill>
              </a:rPr>
              <a:t>56 </a:t>
            </a:r>
            <a:r>
              <a:rPr lang="cs-CZ" dirty="0"/>
              <a:t>	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91270" y="160953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3x </a:t>
            </a:r>
            <a:r>
              <a:rPr lang="cs-CZ" dirty="0">
                <a:solidFill>
                  <a:schemeClr val="accent2"/>
                </a:solidFill>
              </a:rPr>
              <a:t>+ </a:t>
            </a:r>
            <a:r>
              <a:rPr lang="cs-CZ" dirty="0" smtClean="0">
                <a:solidFill>
                  <a:schemeClr val="accent2"/>
                </a:solidFill>
              </a:rPr>
              <a:t>3y </a:t>
            </a:r>
            <a:r>
              <a:rPr lang="cs-CZ" dirty="0">
                <a:solidFill>
                  <a:schemeClr val="accent2"/>
                </a:solidFill>
              </a:rPr>
              <a:t>+ </a:t>
            </a:r>
            <a:r>
              <a:rPr lang="cs-CZ" dirty="0" smtClean="0">
                <a:solidFill>
                  <a:schemeClr val="accent2"/>
                </a:solidFill>
              </a:rPr>
              <a:t>5z </a:t>
            </a:r>
            <a:r>
              <a:rPr lang="cs-CZ" dirty="0">
                <a:solidFill>
                  <a:schemeClr val="accent2"/>
                </a:solidFill>
              </a:rPr>
              <a:t>= </a:t>
            </a:r>
            <a:r>
              <a:rPr lang="cs-CZ" dirty="0" smtClean="0">
                <a:solidFill>
                  <a:schemeClr val="accent2"/>
                </a:solidFill>
              </a:rPr>
              <a:t>10</a:t>
            </a: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7x </a:t>
            </a:r>
            <a:r>
              <a:rPr lang="cs-CZ" dirty="0">
                <a:solidFill>
                  <a:schemeClr val="accent2"/>
                </a:solidFill>
              </a:rPr>
              <a:t>+ </a:t>
            </a:r>
            <a:r>
              <a:rPr lang="cs-CZ" dirty="0" smtClean="0">
                <a:solidFill>
                  <a:schemeClr val="accent2"/>
                </a:solidFill>
              </a:rPr>
              <a:t>7y </a:t>
            </a:r>
            <a:r>
              <a:rPr lang="cs-CZ" dirty="0">
                <a:solidFill>
                  <a:schemeClr val="accent2"/>
                </a:solidFill>
              </a:rPr>
              <a:t>+ </a:t>
            </a:r>
            <a:r>
              <a:rPr lang="cs-CZ" dirty="0" smtClean="0">
                <a:solidFill>
                  <a:schemeClr val="accent2"/>
                </a:solidFill>
              </a:rPr>
              <a:t>12z </a:t>
            </a:r>
            <a:r>
              <a:rPr lang="cs-CZ" dirty="0">
                <a:solidFill>
                  <a:schemeClr val="accent2"/>
                </a:solidFill>
              </a:rPr>
              <a:t>= </a:t>
            </a:r>
            <a:r>
              <a:rPr lang="cs-CZ" dirty="0" smtClean="0">
                <a:solidFill>
                  <a:schemeClr val="accent2"/>
                </a:solidFill>
              </a:rPr>
              <a:t>21</a:t>
            </a: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4x </a:t>
            </a:r>
            <a:r>
              <a:rPr lang="cs-CZ" dirty="0">
                <a:solidFill>
                  <a:schemeClr val="accent2"/>
                </a:solidFill>
              </a:rPr>
              <a:t>+ 3y + 5z = </a:t>
            </a:r>
            <a:r>
              <a:rPr lang="cs-CZ" dirty="0" smtClean="0">
                <a:solidFill>
                  <a:schemeClr val="accent2"/>
                </a:solidFill>
              </a:rPr>
              <a:t>21</a:t>
            </a:r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5x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+4 y +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5z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=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36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7x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+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7y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+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12z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=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21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4x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+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7y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+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5z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=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12562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 smtClean="0"/>
              <a:t>Výsledky: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 smtClean="0"/>
              <a:t>[</a:t>
            </a:r>
            <a:r>
              <a:rPr lang="cs-CZ" dirty="0" smtClean="0"/>
              <a:t>7;3;-2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36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 smtClean="0"/>
              <a:t>Výsledky: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/>
              <a:t>[</a:t>
            </a:r>
            <a:r>
              <a:rPr lang="cs-CZ" dirty="0"/>
              <a:t>7;3;-2</a:t>
            </a:r>
            <a:r>
              <a:rPr lang="en-US" dirty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[</a:t>
            </a:r>
            <a:r>
              <a:rPr lang="cs-CZ" dirty="0" smtClean="0">
                <a:solidFill>
                  <a:schemeClr val="tx2"/>
                </a:solidFill>
              </a:rPr>
              <a:t>11;-2;9</a:t>
            </a:r>
            <a:r>
              <a:rPr lang="en-US" dirty="0" smtClean="0">
                <a:solidFill>
                  <a:schemeClr val="tx2"/>
                </a:solidFill>
              </a:rPr>
              <a:t>]</a:t>
            </a:r>
            <a:endParaRPr 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4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 smtClean="0"/>
              <a:t>Výsledky: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en-US" dirty="0"/>
              <a:t>[</a:t>
            </a:r>
            <a:r>
              <a:rPr lang="cs-CZ" dirty="0"/>
              <a:t>7;3;-2</a:t>
            </a:r>
            <a:r>
              <a:rPr lang="en-US" dirty="0"/>
              <a:t>]</a:t>
            </a:r>
            <a:endParaRPr lang="cs-CZ" dirty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[</a:t>
            </a:r>
            <a:r>
              <a:rPr lang="cs-CZ" dirty="0">
                <a:solidFill>
                  <a:schemeClr val="tx2"/>
                </a:solidFill>
              </a:rPr>
              <a:t>11;-2;9</a:t>
            </a:r>
            <a:r>
              <a:rPr lang="en-US" dirty="0">
                <a:solidFill>
                  <a:schemeClr val="tx2"/>
                </a:solidFill>
              </a:rPr>
              <a:t>]</a:t>
            </a:r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[</a:t>
            </a:r>
            <a:r>
              <a:rPr lang="cs-CZ" dirty="0" smtClean="0">
                <a:solidFill>
                  <a:schemeClr val="accent2"/>
                </a:solidFill>
              </a:rPr>
              <a:t>11;4;-7</a:t>
            </a:r>
            <a:r>
              <a:rPr lang="en-US" dirty="0" smtClean="0">
                <a:solidFill>
                  <a:schemeClr val="accent2"/>
                </a:solidFill>
              </a:rPr>
              <a:t>]</a:t>
            </a: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2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3x3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na procvičení:</a:t>
            </a:r>
          </a:p>
          <a:p>
            <a:pPr marL="0" indent="0">
              <a:buNone/>
            </a:pPr>
            <a:r>
              <a:rPr lang="cs-CZ" dirty="0" smtClean="0"/>
              <a:t>Výsledky: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/>
              <a:t>[</a:t>
            </a:r>
            <a:r>
              <a:rPr lang="cs-CZ" dirty="0"/>
              <a:t>7;3;-2</a:t>
            </a:r>
            <a:r>
              <a:rPr lang="en-US" dirty="0"/>
              <a:t>]</a:t>
            </a:r>
            <a:endParaRPr lang="cs-CZ" dirty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[</a:t>
            </a:r>
            <a:r>
              <a:rPr lang="cs-CZ" dirty="0">
                <a:solidFill>
                  <a:schemeClr val="tx2"/>
                </a:solidFill>
              </a:rPr>
              <a:t>11;-2;9</a:t>
            </a:r>
            <a:r>
              <a:rPr lang="en-US" dirty="0">
                <a:solidFill>
                  <a:schemeClr val="tx2"/>
                </a:solidFill>
              </a:rPr>
              <a:t>]</a:t>
            </a:r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[</a:t>
            </a:r>
            <a:r>
              <a:rPr lang="cs-CZ" dirty="0">
                <a:solidFill>
                  <a:schemeClr val="accent2"/>
                </a:solidFill>
              </a:rPr>
              <a:t>11;4;-7</a:t>
            </a:r>
            <a:r>
              <a:rPr lang="en-US" dirty="0" smtClean="0">
                <a:solidFill>
                  <a:schemeClr val="accent2"/>
                </a:solidFill>
              </a:rPr>
              <a:t>]</a:t>
            </a:r>
            <a:endParaRPr lang="cs-CZ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[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11;4;-7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]</a:t>
            </a:r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628800"/>
            <a:ext cx="3970784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36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313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Soustavy rovnic</vt:lpstr>
      <vt:lpstr>Soustavy rovnic  -  3 x 3</vt:lpstr>
      <vt:lpstr>Soustavy rovnic – 3x3</vt:lpstr>
      <vt:lpstr>Soustavy rovnic – 3x3</vt:lpstr>
      <vt:lpstr>Soustavy rovnic – 3x3</vt:lpstr>
      <vt:lpstr>Soustavy rovnic – 3x3</vt:lpstr>
      <vt:lpstr>Soustavy rovnic – 3x3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Soustavy rovnic</dc:title>
  <dc:creator>PRAK</dc:creator>
  <cp:lastModifiedBy>František Buriánek</cp:lastModifiedBy>
  <cp:revision>27</cp:revision>
  <dcterms:created xsi:type="dcterms:W3CDTF">2013-03-23T15:20:06Z</dcterms:created>
  <dcterms:modified xsi:type="dcterms:W3CDTF">2013-11-25T08:41:44Z</dcterms:modified>
</cp:coreProperties>
</file>