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57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08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8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4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7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8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3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07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4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40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4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FD74-B062-47D1-9002-2B2FC8FA8178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DDD3-0D78-4B2E-8DCA-80B814A8B6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Lineární 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VY_32_INOVACE_MB_12_Lineární </a:t>
            </a:r>
            <a:r>
              <a:rPr lang="cs-CZ" dirty="0" smtClean="0"/>
              <a:t>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24.02.2013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interval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19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|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-2x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-2x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5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-4</a:t>
                </a:r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9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|-2x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x-2x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5-4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-x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1		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2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|-2x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x-2x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5-4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-x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1		|. (-1)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96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|-2x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x-2x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5-4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-x </a:t>
                </a:r>
                <a14:m>
                  <m:oMath xmlns:m="http://schemas.openxmlformats.org/officeDocument/2006/math">
                    <m:r>
                      <a:rPr lang="cs-CZ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1		|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. (-1)</a:t>
                </a:r>
              </a:p>
              <a:p>
                <a:pPr marL="0" indent="0">
                  <a:buNone/>
                </a:pPr>
                <a:r>
                  <a:rPr lang="cs-CZ" dirty="0" smtClean="0"/>
                  <a:t>x </a:t>
                </a:r>
                <a14:m>
                  <m:oMath xmlns:m="http://schemas.openxmlformats.org/officeDocument/2006/math">
                    <m:r>
                      <a:rPr lang="cs-CZ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 smtClean="0"/>
                  <a:t> -1</a:t>
                </a:r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4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|-2x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x-2x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5-4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-x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1		|. (-1)</a:t>
                </a:r>
              </a:p>
              <a:p>
                <a:pPr marL="0" indent="0">
                  <a:buNone/>
                </a:pPr>
                <a:r>
                  <a:rPr lang="cs-CZ" dirty="0" smtClean="0"/>
                  <a:t>x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 smtClean="0"/>
                  <a:t> -1</a:t>
                </a:r>
              </a:p>
              <a:p>
                <a:pPr marL="0" indent="0">
                  <a:buNone/>
                </a:pPr>
                <a:r>
                  <a:rPr lang="cs-CZ" dirty="0" smtClean="0"/>
                  <a:t>x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−</m:t>
                        </m:r>
                      </m:e>
                    </m:d>
                    <m:d>
                      <m:dPr>
                        <m:begChr m:val=""/>
                        <m:endChr m:val="⟩"/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∞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;−1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3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21x +15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32x +25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3x </a:t>
                </a:r>
                <a:r>
                  <a:rPr lang="cs-CZ" dirty="0"/>
                  <a:t>+</a:t>
                </a:r>
                <a:r>
                  <a:rPr lang="cs-CZ" dirty="0" smtClean="0"/>
                  <a:t>2</a:t>
                </a:r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926" t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96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		…x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"/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−1;</m:t>
                        </m:r>
                      </m:e>
                    </m:d>
                    <m:d>
                      <m:dPr>
                        <m:begChr m:val=""/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 smtClean="0">
                            <a:latin typeface="Cambria Math"/>
                            <a:ea typeface="Cambria Math"/>
                          </a:rPr>
                          <m:t>∞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21x +15		</a:t>
                </a:r>
                <a:r>
                  <a:rPr lang="cs-CZ" dirty="0"/>
                  <a:t> …x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cs-CZ" dirty="0" smtClean="0"/>
                  <a:t>(-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 smtClean="0"/>
                  <a:t>; -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33x +25		</a:t>
                </a:r>
                <a:r>
                  <a:rPr lang="cs-CZ" dirty="0"/>
                  <a:t> …x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"/>
                        <m:ctrlPr>
                          <a:rPr lang="cs-CZ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/>
                          </a:rPr>
                          <m:t>−</m:t>
                        </m:r>
                        <m:r>
                          <a:rPr lang="cs-CZ" b="0" i="1" dirty="0" smtClean="0">
                            <a:latin typeface="Cambria Math"/>
                          </a:rPr>
                          <m:t>0,5</m:t>
                        </m:r>
                        <m:r>
                          <a:rPr lang="cs-CZ" i="1" dirty="0">
                            <a:latin typeface="Cambria Math"/>
                          </a:rPr>
                          <m:t>;</m:t>
                        </m:r>
                      </m:e>
                    </m:d>
                    <m:d>
                      <m:dPr>
                        <m:begChr m:val=""/>
                        <m:ctrlPr>
                          <a:rPr lang="cs-CZ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/>
                            <a:ea typeface="Cambria Math"/>
                          </a:rPr>
                          <m:t>∞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3x - 2		</a:t>
                </a:r>
                <a:r>
                  <a:rPr lang="cs-CZ" dirty="0"/>
                  <a:t> …x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0" dirty="0" smtClean="0">
                        <a:latin typeface="Cambria Math"/>
                      </a:rPr>
                      <m:t>(−</m:t>
                    </m:r>
                    <m:d>
                      <m:dPr>
                        <m:begChr m:val=""/>
                        <m:ctrlPr>
                          <a:rPr lang="cs-CZ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/>
                            <a:ea typeface="Cambria Math"/>
                          </a:rPr>
                          <m:t>∞</m:t>
                        </m:r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;−2</m:t>
                        </m:r>
                      </m:e>
                    </m:d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926" t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2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21x +15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32x +25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3x </a:t>
                </a:r>
                <a:r>
                  <a:rPr lang="cs-CZ" dirty="0"/>
                  <a:t>+</a:t>
                </a:r>
                <a:r>
                  <a:rPr lang="cs-CZ" dirty="0" smtClean="0"/>
                  <a:t>2</a:t>
                </a:r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926" t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21x +15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32x +25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3x </a:t>
                </a:r>
                <a:r>
                  <a:rPr lang="cs-CZ" dirty="0"/>
                  <a:t>+</a:t>
                </a:r>
                <a:r>
                  <a:rPr lang="cs-CZ" dirty="0" smtClean="0"/>
                  <a:t>2</a:t>
                </a:r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926" t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2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21x +15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32x +25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11x+14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3x </a:t>
                </a:r>
                <a:r>
                  <a:rPr lang="cs-CZ" dirty="0"/>
                  <a:t>+</a:t>
                </a:r>
                <a:r>
                  <a:rPr lang="cs-CZ" dirty="0" smtClean="0"/>
                  <a:t>2</a:t>
                </a:r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926" t="-17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0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3123779"/>
          </a:xfrm>
        </p:spPr>
        <p:txBody>
          <a:bodyPr>
            <a:normAutofit/>
          </a:bodyPr>
          <a:lstStyle/>
          <a:p>
            <a:r>
              <a:rPr lang="cs-CZ" dirty="0" smtClean="0"/>
              <a:t>Lineární nerovnice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0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10801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2x+4 &gt; x +5</a:t>
            </a:r>
          </a:p>
        </p:txBody>
      </p:sp>
    </p:spTree>
    <p:extLst>
      <p:ext uri="{BB962C8B-B14F-4D97-AF65-F5344CB8AC3E}">
        <p14:creationId xmlns:p14="http://schemas.microsoft.com/office/powerpoint/2010/main" val="2793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10801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2x</a:t>
            </a:r>
            <a:r>
              <a:rPr lang="cs-CZ" dirty="0" smtClean="0">
                <a:solidFill>
                  <a:srgbClr val="FF0000"/>
                </a:solidFill>
              </a:rPr>
              <a:t>+4</a:t>
            </a:r>
            <a:r>
              <a:rPr lang="cs-CZ" dirty="0" smtClean="0"/>
              <a:t> &gt;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+5 	|</a:t>
            </a:r>
            <a:r>
              <a:rPr lang="cs-CZ" dirty="0" smtClean="0">
                <a:solidFill>
                  <a:srgbClr val="FF0000"/>
                </a:solidFill>
              </a:rPr>
              <a:t>-x -4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17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7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2x+4 &gt; x +5 	|</a:t>
            </a:r>
            <a:r>
              <a:rPr lang="cs-CZ" dirty="0" smtClean="0">
                <a:solidFill>
                  <a:srgbClr val="FF0000"/>
                </a:solidFill>
              </a:rPr>
              <a:t>-x -4</a:t>
            </a:r>
          </a:p>
          <a:p>
            <a:pPr marL="0" indent="0">
              <a:buNone/>
            </a:pPr>
            <a:r>
              <a:rPr lang="cs-CZ" dirty="0" smtClean="0"/>
              <a:t>2x</a:t>
            </a:r>
            <a:r>
              <a:rPr lang="cs-CZ" dirty="0" smtClean="0">
                <a:solidFill>
                  <a:srgbClr val="FF0000"/>
                </a:solidFill>
              </a:rPr>
              <a:t>-x</a:t>
            </a:r>
            <a:r>
              <a:rPr lang="cs-CZ" dirty="0" smtClean="0"/>
              <a:t> &gt; 5</a:t>
            </a:r>
            <a:r>
              <a:rPr lang="cs-CZ" dirty="0" smtClean="0">
                <a:solidFill>
                  <a:srgbClr val="FF0000"/>
                </a:solidFill>
              </a:rPr>
              <a:t>-4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80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7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2x+4 &gt; x +5 	|-x -4</a:t>
            </a:r>
          </a:p>
          <a:p>
            <a:pPr marL="0" indent="0">
              <a:buNone/>
            </a:pPr>
            <a:r>
              <a:rPr lang="cs-CZ" dirty="0" smtClean="0"/>
              <a:t>2x-x &gt; 5-4</a:t>
            </a:r>
          </a:p>
          <a:p>
            <a:pPr marL="0" indent="0">
              <a:buNone/>
            </a:pPr>
            <a:r>
              <a:rPr lang="cs-CZ" dirty="0" smtClean="0"/>
              <a:t>x &gt; 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026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2x+4 &gt; x +5 	|-x 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2x-x &gt; 5-4</a:t>
                </a:r>
              </a:p>
              <a:p>
                <a:pPr marL="0" indent="0">
                  <a:buNone/>
                </a:pPr>
                <a:r>
                  <a:rPr lang="cs-CZ" dirty="0" smtClean="0"/>
                  <a:t>x &gt; 1</a:t>
                </a:r>
              </a:p>
              <a:p>
                <a:pPr marL="0" indent="0">
                  <a:buNone/>
                </a:pPr>
                <a:r>
                  <a:rPr lang="cs-CZ" dirty="0" smtClean="0"/>
                  <a:t>x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1;+∞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6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0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x+4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2x +5 	</a:t>
                </a:r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1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x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+4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2x</a:t>
                </a:r>
                <a:r>
                  <a:rPr lang="cs-CZ" dirty="0" smtClean="0"/>
                  <a:t> +5 	|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-2x -4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4752527"/>
              </a:xfrm>
              <a:blipFill rotWithShape="1">
                <a:blip r:embed="rId2"/>
                <a:stretch>
                  <a:fillRect l="-1852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6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217</Words>
  <Application>Microsoft Office PowerPoint</Application>
  <PresentationFormat>Předvádění na obrazovce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Prezentace aplikace PowerPoint</vt:lpstr>
      <vt:lpstr>Lineární nerovnice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funkce s více absolutními hodnotami + definiční obor a obor hodnot</dc:title>
  <dc:creator>František Buriánek</dc:creator>
  <cp:lastModifiedBy>František Buriánek</cp:lastModifiedBy>
  <cp:revision>12</cp:revision>
  <dcterms:created xsi:type="dcterms:W3CDTF">2013-02-21T10:30:20Z</dcterms:created>
  <dcterms:modified xsi:type="dcterms:W3CDTF">2013-06-24T10:08:15Z</dcterms:modified>
</cp:coreProperties>
</file>