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1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FCE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List1!$A$2:$A$6</c:f>
              <c:numCache>
                <c:formatCode>General</c:formatCode>
                <c:ptCount val="5"/>
                <c:pt idx="0">
                  <c:v>-3</c:v>
                </c:pt>
                <c:pt idx="1">
                  <c:v>-2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29</c:v>
                </c:pt>
                <c:pt idx="1">
                  <c:v>23</c:v>
                </c:pt>
                <c:pt idx="2">
                  <c:v>11</c:v>
                </c:pt>
                <c:pt idx="3">
                  <c:v>7</c:v>
                </c:pt>
                <c:pt idx="4">
                  <c:v>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05024"/>
        <c:axId val="27506560"/>
      </c:lineChart>
      <c:catAx>
        <c:axId val="2750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506560"/>
        <c:crosses val="autoZero"/>
        <c:auto val="1"/>
        <c:lblAlgn val="ctr"/>
        <c:lblOffset val="100"/>
        <c:noMultiLvlLbl val="0"/>
      </c:catAx>
      <c:valAx>
        <c:axId val="27506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5050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08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18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4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97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48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3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07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44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40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24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Lineární funkce s absolutní hodnotou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VY_32_INOVACE_MB_10</a:t>
            </a:r>
            <a:r>
              <a:rPr lang="cs-CZ" dirty="0" smtClean="0"/>
              <a:t>_ </a:t>
            </a:r>
            <a:r>
              <a:rPr lang="cs-CZ" dirty="0"/>
              <a:t>Lineární funkce s absolutní </a:t>
            </a:r>
            <a:r>
              <a:rPr lang="cs-CZ" dirty="0" smtClean="0"/>
              <a:t>hodnotou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16.02.2013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Funkce, absolutní hodnota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196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268099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/>
              <a:t>-3</a:t>
            </a:r>
            <a:r>
              <a:rPr lang="cs-CZ" dirty="0" smtClean="0"/>
              <a:t>) = 2|2(</a:t>
            </a:r>
            <a:r>
              <a:rPr lang="cs-CZ" b="1" dirty="0"/>
              <a:t>-3</a:t>
            </a:r>
            <a:r>
              <a:rPr lang="cs-CZ" dirty="0" smtClean="0"/>
              <a:t>) – 6| + |(</a:t>
            </a:r>
            <a:r>
              <a:rPr lang="cs-CZ" b="1" dirty="0"/>
              <a:t>-3</a:t>
            </a:r>
            <a:r>
              <a:rPr lang="cs-CZ" dirty="0" smtClean="0"/>
              <a:t>) + 2| + |(</a:t>
            </a:r>
            <a:r>
              <a:rPr lang="cs-CZ" b="1" dirty="0"/>
              <a:t>-3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=2|-6 – 6| + |-1| + |-4|=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=2|-12| + |-1| + |-4|=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=2*12 + 1 + 4=24+1+4 = 29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93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108484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/>
              <a:t>-3</a:t>
            </a:r>
            <a:r>
              <a:rPr lang="cs-CZ" dirty="0" smtClean="0"/>
              <a:t>) = 2|2(</a:t>
            </a:r>
            <a:r>
              <a:rPr lang="cs-CZ" b="1" dirty="0"/>
              <a:t>-3</a:t>
            </a:r>
            <a:r>
              <a:rPr lang="cs-CZ" dirty="0" smtClean="0"/>
              <a:t>) – 6| + |(</a:t>
            </a:r>
            <a:r>
              <a:rPr lang="cs-CZ" b="1" dirty="0"/>
              <a:t>-3</a:t>
            </a:r>
            <a:r>
              <a:rPr lang="cs-CZ" dirty="0" smtClean="0"/>
              <a:t>) + 2| + |(</a:t>
            </a:r>
            <a:r>
              <a:rPr lang="cs-CZ" b="1" dirty="0"/>
              <a:t>-3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=2|-6 – 6| + |-1| + |-4|=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=2|-12| + |-1| + |-4|=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=2*12 + 1 + 4=24+1+4 = </a:t>
            </a:r>
            <a:r>
              <a:rPr lang="cs-CZ" b="1" dirty="0" smtClean="0"/>
              <a:t>29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34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265929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 smtClean="0"/>
              <a:t>-2</a:t>
            </a:r>
            <a:r>
              <a:rPr lang="cs-CZ" dirty="0" smtClean="0"/>
              <a:t>) = 2|2(</a:t>
            </a:r>
            <a:r>
              <a:rPr lang="cs-CZ" b="1" dirty="0" smtClean="0"/>
              <a:t>-2</a:t>
            </a:r>
            <a:r>
              <a:rPr lang="cs-CZ" dirty="0" smtClean="0"/>
              <a:t>) – 6| + |(</a:t>
            </a:r>
            <a:r>
              <a:rPr lang="cs-CZ" b="1" dirty="0" smtClean="0"/>
              <a:t>-2</a:t>
            </a:r>
            <a:r>
              <a:rPr lang="cs-CZ" dirty="0" smtClean="0"/>
              <a:t>) + 2| + |(</a:t>
            </a:r>
            <a:r>
              <a:rPr lang="cs-CZ" b="1" dirty="0" smtClean="0"/>
              <a:t>-2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3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186725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 smtClean="0"/>
              <a:t>-2</a:t>
            </a:r>
            <a:r>
              <a:rPr lang="cs-CZ" dirty="0" smtClean="0"/>
              <a:t>) = 2|2(</a:t>
            </a:r>
            <a:r>
              <a:rPr lang="cs-CZ" b="1" dirty="0" smtClean="0"/>
              <a:t>-2</a:t>
            </a:r>
            <a:r>
              <a:rPr lang="cs-CZ" dirty="0" smtClean="0"/>
              <a:t>) – 6| + |(</a:t>
            </a:r>
            <a:r>
              <a:rPr lang="cs-CZ" b="1" dirty="0" smtClean="0"/>
              <a:t>-2</a:t>
            </a:r>
            <a:r>
              <a:rPr lang="cs-CZ" dirty="0" smtClean="0"/>
              <a:t>) + 2| + |(</a:t>
            </a:r>
            <a:r>
              <a:rPr lang="cs-CZ" b="1" dirty="0" smtClean="0"/>
              <a:t>-2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=2|-4 – 6| + |0| + |-3|=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=2|-10| + |0| + |-3|=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895486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 smtClean="0"/>
              <a:t>-2</a:t>
            </a:r>
            <a:r>
              <a:rPr lang="cs-CZ" dirty="0" smtClean="0"/>
              <a:t>) = 2|2(</a:t>
            </a:r>
            <a:r>
              <a:rPr lang="cs-CZ" b="1" dirty="0" smtClean="0"/>
              <a:t>-2</a:t>
            </a:r>
            <a:r>
              <a:rPr lang="cs-CZ" dirty="0" smtClean="0"/>
              <a:t>) – 6| + |(</a:t>
            </a:r>
            <a:r>
              <a:rPr lang="cs-CZ" b="1" dirty="0" smtClean="0"/>
              <a:t>-2</a:t>
            </a:r>
            <a:r>
              <a:rPr lang="cs-CZ" dirty="0" smtClean="0"/>
              <a:t>) + 2| + |(</a:t>
            </a:r>
            <a:r>
              <a:rPr lang="cs-CZ" b="1" dirty="0" smtClean="0"/>
              <a:t>-2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=2|-4 – 6| + |0| + |-3|=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=2|-10| + |0| + |-3|=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=2*10 + 0 + 3=20+0+3 = 23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59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629925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 smtClean="0"/>
              <a:t>-2</a:t>
            </a:r>
            <a:r>
              <a:rPr lang="cs-CZ" dirty="0" smtClean="0"/>
              <a:t>) = 2|2(</a:t>
            </a:r>
            <a:r>
              <a:rPr lang="cs-CZ" b="1" dirty="0" smtClean="0"/>
              <a:t>-2</a:t>
            </a:r>
            <a:r>
              <a:rPr lang="cs-CZ" dirty="0" smtClean="0"/>
              <a:t>) – 6| + |(</a:t>
            </a:r>
            <a:r>
              <a:rPr lang="cs-CZ" b="1" dirty="0" smtClean="0"/>
              <a:t>-2</a:t>
            </a:r>
            <a:r>
              <a:rPr lang="cs-CZ" dirty="0" smtClean="0"/>
              <a:t>) + 2| + |(</a:t>
            </a:r>
            <a:r>
              <a:rPr lang="cs-CZ" b="1" dirty="0" smtClean="0"/>
              <a:t>-2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=2|-4 – 6| + |0| + |-3|=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=2|-10| + |0| + |-3|=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=2*10 + 0 + 3=20+0+3 = </a:t>
            </a:r>
            <a:r>
              <a:rPr lang="cs-CZ" b="1" dirty="0" smtClean="0"/>
              <a:t>23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68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197091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 smtClean="0"/>
              <a:t>1</a:t>
            </a:r>
            <a:r>
              <a:rPr lang="cs-CZ" dirty="0" smtClean="0"/>
              <a:t>) = 2|2(</a:t>
            </a:r>
            <a:r>
              <a:rPr lang="cs-CZ" b="1" dirty="0" smtClean="0"/>
              <a:t>1</a:t>
            </a:r>
            <a:r>
              <a:rPr lang="cs-CZ" dirty="0" smtClean="0"/>
              <a:t>) – 6| + |(</a:t>
            </a:r>
            <a:r>
              <a:rPr lang="cs-CZ" b="1" dirty="0" smtClean="0"/>
              <a:t>1</a:t>
            </a:r>
            <a:r>
              <a:rPr lang="cs-CZ" dirty="0" smtClean="0"/>
              <a:t>) + 2| + |(</a:t>
            </a:r>
            <a:r>
              <a:rPr lang="cs-CZ" b="1" dirty="0" smtClean="0"/>
              <a:t>1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56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869670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 smtClean="0"/>
              <a:t>1</a:t>
            </a:r>
            <a:r>
              <a:rPr lang="cs-CZ" dirty="0" smtClean="0"/>
              <a:t>) = 2|2(</a:t>
            </a:r>
            <a:r>
              <a:rPr lang="cs-CZ" b="1" dirty="0" smtClean="0"/>
              <a:t>1</a:t>
            </a:r>
            <a:r>
              <a:rPr lang="cs-CZ" dirty="0" smtClean="0"/>
              <a:t>) – 6| + |(</a:t>
            </a:r>
            <a:r>
              <a:rPr lang="cs-CZ" b="1" dirty="0" smtClean="0"/>
              <a:t>1</a:t>
            </a:r>
            <a:r>
              <a:rPr lang="cs-CZ" dirty="0" smtClean="0"/>
              <a:t>) + 2| + |(</a:t>
            </a:r>
            <a:r>
              <a:rPr lang="cs-CZ" b="1" dirty="0" smtClean="0"/>
              <a:t>1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=2|2 – 6| + |3| + |0|=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=2|-4| + |3| + |0|=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4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122253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 smtClean="0"/>
              <a:t>1</a:t>
            </a:r>
            <a:r>
              <a:rPr lang="cs-CZ" dirty="0" smtClean="0"/>
              <a:t>) = 2|2(</a:t>
            </a:r>
            <a:r>
              <a:rPr lang="cs-CZ" b="1" dirty="0" smtClean="0"/>
              <a:t>1</a:t>
            </a:r>
            <a:r>
              <a:rPr lang="cs-CZ" dirty="0" smtClean="0"/>
              <a:t>) – 6| + |(</a:t>
            </a:r>
            <a:r>
              <a:rPr lang="cs-CZ" b="1" dirty="0" smtClean="0"/>
              <a:t>1</a:t>
            </a:r>
            <a:r>
              <a:rPr lang="cs-CZ" dirty="0" smtClean="0"/>
              <a:t>) + 2| + |(</a:t>
            </a:r>
            <a:r>
              <a:rPr lang="cs-CZ" b="1" dirty="0" smtClean="0"/>
              <a:t>1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=2|2 – 6| + |3| + |0|=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=2|-4| + |3| + |0|=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=2*4 + 3 + 0=8+3+0 = 11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0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864669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 smtClean="0"/>
              <a:t>1</a:t>
            </a:r>
            <a:r>
              <a:rPr lang="cs-CZ" dirty="0" smtClean="0"/>
              <a:t>) = 2|2(</a:t>
            </a:r>
            <a:r>
              <a:rPr lang="cs-CZ" b="1" dirty="0" smtClean="0"/>
              <a:t>1</a:t>
            </a:r>
            <a:r>
              <a:rPr lang="cs-CZ" dirty="0" smtClean="0"/>
              <a:t>) – 6| + |(</a:t>
            </a:r>
            <a:r>
              <a:rPr lang="cs-CZ" b="1" dirty="0" smtClean="0"/>
              <a:t>1</a:t>
            </a:r>
            <a:r>
              <a:rPr lang="cs-CZ" dirty="0" smtClean="0"/>
              <a:t>) + 2| + |(</a:t>
            </a:r>
            <a:r>
              <a:rPr lang="cs-CZ" b="1" dirty="0" smtClean="0"/>
              <a:t>1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=2|2 – 6| + |3| + |0|=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=2|-4| + |3| + |0|=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=2*4 + 3 + 0=8+3+0 = </a:t>
            </a:r>
            <a:r>
              <a:rPr lang="cs-CZ" b="1" dirty="0" smtClean="0"/>
              <a:t>11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7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3123779"/>
          </a:xfrm>
        </p:spPr>
        <p:txBody>
          <a:bodyPr>
            <a:normAutofit/>
          </a:bodyPr>
          <a:lstStyle/>
          <a:p>
            <a:r>
              <a:rPr lang="cs-CZ" dirty="0" smtClean="0"/>
              <a:t>Lineární funkce s více absolutními hodnotami</a:t>
            </a:r>
            <a:br>
              <a:rPr lang="cs-CZ" dirty="0" smtClean="0"/>
            </a:br>
            <a:r>
              <a:rPr lang="cs-CZ" dirty="0" smtClean="0"/>
              <a:t>+</a:t>
            </a:r>
            <a:br>
              <a:rPr lang="cs-CZ" dirty="0" smtClean="0"/>
            </a:br>
            <a:r>
              <a:rPr lang="cs-CZ" dirty="0" smtClean="0"/>
              <a:t>definiční obor a obor hodnot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05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365358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y(3) = 2|2(</a:t>
            </a:r>
            <a:r>
              <a:rPr lang="cs-CZ" b="1" dirty="0" smtClean="0"/>
              <a:t>3</a:t>
            </a:r>
            <a:r>
              <a:rPr lang="cs-CZ" dirty="0" smtClean="0"/>
              <a:t>) – 6| + |(</a:t>
            </a:r>
            <a:r>
              <a:rPr lang="cs-CZ" b="1" dirty="0" smtClean="0"/>
              <a:t>3</a:t>
            </a:r>
            <a:r>
              <a:rPr lang="cs-CZ" dirty="0" smtClean="0"/>
              <a:t>) + 2| + |(</a:t>
            </a:r>
            <a:r>
              <a:rPr lang="cs-CZ" b="1" dirty="0" smtClean="0"/>
              <a:t>3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65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425291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y(3) = 2|2(</a:t>
            </a:r>
            <a:r>
              <a:rPr lang="cs-CZ" b="1" dirty="0" smtClean="0"/>
              <a:t>3</a:t>
            </a:r>
            <a:r>
              <a:rPr lang="cs-CZ" dirty="0" smtClean="0"/>
              <a:t>) – 6| + |(</a:t>
            </a:r>
            <a:r>
              <a:rPr lang="cs-CZ" b="1" dirty="0" smtClean="0"/>
              <a:t>3</a:t>
            </a:r>
            <a:r>
              <a:rPr lang="cs-CZ" dirty="0" smtClean="0"/>
              <a:t>) + 2| + |(</a:t>
            </a:r>
            <a:r>
              <a:rPr lang="cs-CZ" b="1" dirty="0" smtClean="0"/>
              <a:t>3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=2|6 – 6| + |5| + |2|=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=2|0| + |5| + |2|=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65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343736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y(3) = 2|2(</a:t>
            </a:r>
            <a:r>
              <a:rPr lang="cs-CZ" b="1" dirty="0" smtClean="0"/>
              <a:t>3</a:t>
            </a:r>
            <a:r>
              <a:rPr lang="cs-CZ" dirty="0" smtClean="0"/>
              <a:t>) – 6| + |(</a:t>
            </a:r>
            <a:r>
              <a:rPr lang="cs-CZ" b="1" dirty="0" smtClean="0"/>
              <a:t>3</a:t>
            </a:r>
            <a:r>
              <a:rPr lang="cs-CZ" dirty="0" smtClean="0"/>
              <a:t>) + 2| + |(</a:t>
            </a:r>
            <a:r>
              <a:rPr lang="cs-CZ" b="1" dirty="0" smtClean="0"/>
              <a:t>3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=2|6 – 6| + |5| + |2|=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=2|0| + |5| + |2|=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=2*0 + 5 + 2=0+5+2 = 7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06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525765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7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y(3) = 2|2(</a:t>
            </a:r>
            <a:r>
              <a:rPr lang="cs-CZ" b="1" dirty="0" smtClean="0"/>
              <a:t>3</a:t>
            </a:r>
            <a:r>
              <a:rPr lang="cs-CZ" dirty="0" smtClean="0"/>
              <a:t>) – 6| + |(</a:t>
            </a:r>
            <a:r>
              <a:rPr lang="cs-CZ" b="1" dirty="0" smtClean="0"/>
              <a:t>3</a:t>
            </a:r>
            <a:r>
              <a:rPr lang="cs-CZ" dirty="0" smtClean="0"/>
              <a:t>) + 2| + |(</a:t>
            </a:r>
            <a:r>
              <a:rPr lang="cs-CZ" b="1" dirty="0" smtClean="0"/>
              <a:t>3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=2|6 – 6| + |5| + |2|=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=2|0| + |5| + |2|=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=2*0 + 5 + 2=0+5+2 = </a:t>
            </a:r>
            <a:r>
              <a:rPr lang="cs-CZ" b="1" dirty="0" smtClean="0"/>
              <a:t>7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3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473865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7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y(4) = 2|2(</a:t>
            </a:r>
            <a:r>
              <a:rPr lang="cs-CZ" b="1" dirty="0" smtClean="0"/>
              <a:t>4</a:t>
            </a:r>
            <a:r>
              <a:rPr lang="cs-CZ" dirty="0" smtClean="0"/>
              <a:t>) – 6| + |(</a:t>
            </a:r>
            <a:r>
              <a:rPr lang="cs-CZ" b="1" dirty="0" smtClean="0"/>
              <a:t>4</a:t>
            </a:r>
            <a:r>
              <a:rPr lang="cs-CZ" dirty="0" smtClean="0"/>
              <a:t>) + 2| + |(</a:t>
            </a:r>
            <a:r>
              <a:rPr lang="cs-CZ" b="1" dirty="0" smtClean="0"/>
              <a:t>4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04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543191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7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y(4) = 2|2(</a:t>
            </a:r>
            <a:r>
              <a:rPr lang="cs-CZ" b="1" dirty="0" smtClean="0"/>
              <a:t>4</a:t>
            </a:r>
            <a:r>
              <a:rPr lang="cs-CZ" dirty="0" smtClean="0"/>
              <a:t>) – 6| + |(</a:t>
            </a:r>
            <a:r>
              <a:rPr lang="cs-CZ" b="1" dirty="0" smtClean="0"/>
              <a:t>4</a:t>
            </a:r>
            <a:r>
              <a:rPr lang="cs-CZ" dirty="0" smtClean="0"/>
              <a:t>) + 2| + |(</a:t>
            </a:r>
            <a:r>
              <a:rPr lang="cs-CZ" b="1" dirty="0" smtClean="0"/>
              <a:t>4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=2|8 – 6| + |6| + |3|=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=2|2| + |6| + |3|=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0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482818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7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y(4) = 2|2(</a:t>
            </a:r>
            <a:r>
              <a:rPr lang="cs-CZ" b="1" dirty="0" smtClean="0"/>
              <a:t>4</a:t>
            </a:r>
            <a:r>
              <a:rPr lang="cs-CZ" dirty="0" smtClean="0"/>
              <a:t>) – 6| + |(</a:t>
            </a:r>
            <a:r>
              <a:rPr lang="cs-CZ" b="1" dirty="0" smtClean="0"/>
              <a:t>4</a:t>
            </a:r>
            <a:r>
              <a:rPr lang="cs-CZ" dirty="0" smtClean="0"/>
              <a:t>) + 2| + |(</a:t>
            </a:r>
            <a:r>
              <a:rPr lang="cs-CZ" b="1" dirty="0" smtClean="0"/>
              <a:t>4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=2|8 – 6| + |6| + |3|=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=2|2| + |6| + |3|=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=2*2 + 6 + 3=4+6+3 = 13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67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616314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7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13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y(4) = 2|2(</a:t>
            </a:r>
            <a:r>
              <a:rPr lang="cs-CZ" b="1" dirty="0" smtClean="0"/>
              <a:t>4</a:t>
            </a:r>
            <a:r>
              <a:rPr lang="cs-CZ" dirty="0" smtClean="0"/>
              <a:t>) – 6| + |(</a:t>
            </a:r>
            <a:r>
              <a:rPr lang="cs-CZ" b="1" dirty="0" smtClean="0"/>
              <a:t>4</a:t>
            </a:r>
            <a:r>
              <a:rPr lang="cs-CZ" dirty="0" smtClean="0"/>
              <a:t>) + 2| + |(</a:t>
            </a:r>
            <a:r>
              <a:rPr lang="cs-CZ" b="1" dirty="0" smtClean="0"/>
              <a:t>4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=2|8 – 6| + |6| + |3|=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=2|2| + |6| + |3|=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=2*2 + 6 + 3=4+6+3 = </a:t>
            </a:r>
            <a:r>
              <a:rPr lang="cs-CZ" b="1" dirty="0" smtClean="0"/>
              <a:t>13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96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 smtClean="0"/>
              <a:t>x</a:t>
            </a:r>
            <a:r>
              <a:rPr lang="cs-CZ" dirty="0" smtClean="0"/>
              <a:t> + 2| + |</a:t>
            </a:r>
            <a:r>
              <a:rPr lang="cs-CZ" b="1" dirty="0" smtClean="0"/>
              <a:t>x</a:t>
            </a:r>
            <a:r>
              <a:rPr lang="cs-CZ" dirty="0" smtClean="0"/>
              <a:t> – 1|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2025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Přímá spojnice 5"/>
          <p:cNvCxnSpPr/>
          <p:nvPr/>
        </p:nvCxnSpPr>
        <p:spPr>
          <a:xfrm>
            <a:off x="3851920" y="1124744"/>
            <a:ext cx="72008" cy="5472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11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10801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y = 2|2x – 6| + |x + 2| + |x – 1|</a:t>
            </a:r>
          </a:p>
        </p:txBody>
      </p:sp>
    </p:spTree>
    <p:extLst>
      <p:ext uri="{BB962C8B-B14F-4D97-AF65-F5344CB8AC3E}">
        <p14:creationId xmlns:p14="http://schemas.microsoft.com/office/powerpoint/2010/main" val="2793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y = 2</a:t>
            </a:r>
            <a:r>
              <a:rPr lang="cs-CZ" b="1" dirty="0" smtClean="0"/>
              <a:t>|2x – 6|</a:t>
            </a:r>
            <a:r>
              <a:rPr lang="cs-CZ" dirty="0" smtClean="0"/>
              <a:t> + |x + 2| + |x – 1|</a:t>
            </a:r>
          </a:p>
          <a:p>
            <a:pPr marL="0" indent="0">
              <a:buNone/>
            </a:pPr>
            <a:r>
              <a:rPr lang="cs-CZ" dirty="0" smtClean="0"/>
              <a:t>N.B. …1) 	2x – 6 =0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2x = 6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/>
              <a:t> x = 3</a:t>
            </a:r>
          </a:p>
        </p:txBody>
      </p:sp>
    </p:spTree>
    <p:extLst>
      <p:ext uri="{BB962C8B-B14F-4D97-AF65-F5344CB8AC3E}">
        <p14:creationId xmlns:p14="http://schemas.microsoft.com/office/powerpoint/2010/main" val="223466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y = 2|2x – 6| + </a:t>
            </a:r>
            <a:r>
              <a:rPr lang="cs-CZ" b="1" dirty="0" smtClean="0"/>
              <a:t>|x + 2|</a:t>
            </a:r>
            <a:r>
              <a:rPr lang="cs-CZ" dirty="0" smtClean="0"/>
              <a:t> + |x – 1|</a:t>
            </a:r>
          </a:p>
          <a:p>
            <a:pPr marL="0" indent="0">
              <a:buNone/>
            </a:pPr>
            <a:r>
              <a:rPr lang="cs-CZ" dirty="0" smtClean="0"/>
              <a:t>N.B. …1) 	2x – 6 =0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2x = 6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/>
              <a:t> x = 3</a:t>
            </a:r>
          </a:p>
          <a:p>
            <a:pPr marL="0" indent="0">
              <a:buNone/>
            </a:pPr>
            <a:r>
              <a:rPr lang="cs-CZ" dirty="0" smtClean="0"/>
              <a:t>        …2) 	x + 2 =0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/>
              <a:t>x = -2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19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y = 2|2x – 6| + |x + 2| + </a:t>
            </a:r>
            <a:r>
              <a:rPr lang="cs-CZ" b="1" dirty="0" smtClean="0"/>
              <a:t>|x – 1|</a:t>
            </a:r>
          </a:p>
          <a:p>
            <a:pPr marL="0" indent="0">
              <a:buNone/>
            </a:pPr>
            <a:r>
              <a:rPr lang="cs-CZ" dirty="0" smtClean="0"/>
              <a:t>N.B. …1) 	2x – 6 =0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2x = 6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/>
              <a:t> x = 3</a:t>
            </a:r>
          </a:p>
          <a:p>
            <a:pPr marL="0" indent="0">
              <a:buNone/>
            </a:pPr>
            <a:r>
              <a:rPr lang="cs-CZ" dirty="0" smtClean="0"/>
              <a:t>        …2) 	x + 2 =0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/>
              <a:t>x = -2</a:t>
            </a:r>
          </a:p>
          <a:p>
            <a:pPr marL="0" indent="0">
              <a:buNone/>
            </a:pPr>
            <a:r>
              <a:rPr lang="cs-CZ" dirty="0" smtClean="0"/>
              <a:t>	…3) 	x – 1 =0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b="1" dirty="0" smtClean="0"/>
              <a:t>x = 1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200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y = 2|2x – 6| + |x + 2| + |x – 1|</a:t>
            </a:r>
          </a:p>
          <a:p>
            <a:pPr marL="0" indent="0">
              <a:buNone/>
            </a:pPr>
            <a:r>
              <a:rPr lang="cs-CZ" dirty="0" smtClean="0"/>
              <a:t>N.B. …1) 	2x – 6 =0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2x = 6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/>
              <a:t> x = 3</a:t>
            </a:r>
          </a:p>
          <a:p>
            <a:pPr marL="0" indent="0">
              <a:buNone/>
            </a:pPr>
            <a:r>
              <a:rPr lang="cs-CZ" dirty="0" smtClean="0"/>
              <a:t>        …2) 	x + 2 =0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/>
              <a:t>x = -2</a:t>
            </a:r>
          </a:p>
          <a:p>
            <a:pPr marL="0" indent="0">
              <a:buNone/>
            </a:pPr>
            <a:r>
              <a:rPr lang="cs-CZ" dirty="0" smtClean="0"/>
              <a:t>	…3) 	x – 1 =0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b="1" dirty="0" smtClean="0"/>
              <a:t>x = 1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N.B. = </a:t>
            </a:r>
            <a:r>
              <a:rPr lang="en-US" b="1" dirty="0" smtClean="0"/>
              <a:t>{</a:t>
            </a:r>
            <a:r>
              <a:rPr lang="cs-CZ" b="1" dirty="0" smtClean="0"/>
              <a:t>3;-2;1</a:t>
            </a:r>
            <a:r>
              <a:rPr lang="en-US" b="1" dirty="0" smtClean="0"/>
              <a:t>}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3043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818450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/>
              <a:t>-3</a:t>
            </a:r>
            <a:r>
              <a:rPr lang="cs-CZ" dirty="0" smtClean="0"/>
              <a:t>) = 2|2(</a:t>
            </a:r>
            <a:r>
              <a:rPr lang="cs-CZ" b="1" dirty="0"/>
              <a:t>-3</a:t>
            </a:r>
            <a:r>
              <a:rPr lang="cs-CZ" dirty="0" smtClean="0"/>
              <a:t>) – 6| + |(</a:t>
            </a:r>
            <a:r>
              <a:rPr lang="cs-CZ" b="1" dirty="0"/>
              <a:t>-3</a:t>
            </a:r>
            <a:r>
              <a:rPr lang="cs-CZ" dirty="0" smtClean="0"/>
              <a:t>) + 2| + |(</a:t>
            </a:r>
            <a:r>
              <a:rPr lang="cs-CZ" b="1" dirty="0"/>
              <a:t>-3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6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241147"/>
              </p:ext>
            </p:extLst>
          </p:nvPr>
        </p:nvGraphicFramePr>
        <p:xfrm>
          <a:off x="323528" y="134076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971600" y="62068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N.B. = </a:t>
            </a:r>
            <a:r>
              <a:rPr lang="en-US" sz="2800" b="1" dirty="0" smtClean="0"/>
              <a:t>{</a:t>
            </a:r>
            <a:r>
              <a:rPr lang="cs-CZ" sz="2800" b="1" dirty="0" smtClean="0"/>
              <a:t>3;-2;1</a:t>
            </a:r>
            <a:r>
              <a:rPr lang="en-US" sz="2800" b="1" dirty="0" smtClean="0"/>
              <a:t>}</a:t>
            </a:r>
            <a:endParaRPr lang="cs-CZ" sz="28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276872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y = 2|2</a:t>
            </a:r>
            <a:r>
              <a:rPr lang="cs-CZ" b="1" dirty="0" smtClean="0"/>
              <a:t>x</a:t>
            </a:r>
            <a:r>
              <a:rPr lang="cs-CZ" dirty="0" smtClean="0"/>
              <a:t> – 6| + |</a:t>
            </a:r>
            <a:r>
              <a:rPr lang="cs-CZ" b="1" dirty="0"/>
              <a:t>x</a:t>
            </a:r>
            <a:r>
              <a:rPr lang="cs-CZ" dirty="0" smtClean="0"/>
              <a:t> + 2| + |</a:t>
            </a:r>
            <a:r>
              <a:rPr lang="cs-CZ" b="1" dirty="0"/>
              <a:t>x</a:t>
            </a:r>
            <a:r>
              <a:rPr lang="cs-CZ" dirty="0" smtClean="0"/>
              <a:t> – 1|</a:t>
            </a:r>
          </a:p>
          <a:p>
            <a:pPr marL="0" indent="0">
              <a:buNone/>
            </a:pPr>
            <a:r>
              <a:rPr lang="cs-CZ" dirty="0" smtClean="0"/>
              <a:t>y(</a:t>
            </a:r>
            <a:r>
              <a:rPr lang="cs-CZ" b="1" dirty="0"/>
              <a:t>-3</a:t>
            </a:r>
            <a:r>
              <a:rPr lang="cs-CZ" dirty="0" smtClean="0"/>
              <a:t>) = 2|2(</a:t>
            </a:r>
            <a:r>
              <a:rPr lang="cs-CZ" b="1" dirty="0"/>
              <a:t>-3</a:t>
            </a:r>
            <a:r>
              <a:rPr lang="cs-CZ" dirty="0" smtClean="0"/>
              <a:t>) – 6| + |(</a:t>
            </a:r>
            <a:r>
              <a:rPr lang="cs-CZ" b="1" dirty="0"/>
              <a:t>-3</a:t>
            </a:r>
            <a:r>
              <a:rPr lang="cs-CZ" dirty="0" smtClean="0"/>
              <a:t>) + 2| + |(</a:t>
            </a:r>
            <a:r>
              <a:rPr lang="cs-CZ" b="1" dirty="0"/>
              <a:t>-3</a:t>
            </a:r>
            <a:r>
              <a:rPr lang="cs-CZ" dirty="0" smtClean="0"/>
              <a:t>) – 1|=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=2|-6 – 6| + |-1| + |-4|=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=2|-12| + |-1| + |-4|=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3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1431</Words>
  <Application>Microsoft Office PowerPoint</Application>
  <PresentationFormat>Předvádění na obrazovce (4:3)</PresentationFormat>
  <Paragraphs>348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systému Office</vt:lpstr>
      <vt:lpstr>Prezentace aplikace PowerPoint</vt:lpstr>
      <vt:lpstr>Lineární funkce s více absolutními hodnotami + definiční obor a obor hodnot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y = 2|2x – 6| + |x + 2| + |x – 1|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Lineární funkce s více absolutními hodnotami + definiční obor a obor hodnot</dc:title>
  <dc:creator>František Buriánek</dc:creator>
  <cp:lastModifiedBy>František Buriánek</cp:lastModifiedBy>
  <cp:revision>9</cp:revision>
  <dcterms:created xsi:type="dcterms:W3CDTF">2013-02-21T10:30:20Z</dcterms:created>
  <dcterms:modified xsi:type="dcterms:W3CDTF">2013-06-24T10:00:24Z</dcterms:modified>
</cp:coreProperties>
</file>