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58" r:id="rId5"/>
    <p:sldId id="268" r:id="rId6"/>
    <p:sldId id="267" r:id="rId7"/>
    <p:sldId id="262" r:id="rId8"/>
    <p:sldId id="261" r:id="rId9"/>
    <p:sldId id="270" r:id="rId10"/>
    <p:sldId id="271" r:id="rId11"/>
    <p:sldId id="272" r:id="rId12"/>
    <p:sldId id="266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15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09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72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861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0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5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75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1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71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A8A2-7554-4939-9DE4-C0B4742ADDEC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FDD2D-426A-4AFB-89FE-4CBB99A545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89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Soustavy rovnic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VY_32_INOVACE_MB_09</a:t>
            </a:r>
            <a:r>
              <a:rPr lang="cs-CZ" dirty="0" smtClean="0"/>
              <a:t>_ </a:t>
            </a:r>
            <a:r>
              <a:rPr lang="cs-CZ" dirty="0"/>
              <a:t>Soustavy rovnic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17.02.2013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Rovnice, kořeny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196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-2(9-1,5y) + y = -2</a:t>
            </a:r>
          </a:p>
          <a:p>
            <a:pPr marL="0" indent="0">
              <a:buNone/>
            </a:pPr>
            <a:r>
              <a:rPr lang="cs-CZ" dirty="0" smtClean="0"/>
              <a:t>-18+3y+y=-2</a:t>
            </a:r>
          </a:p>
          <a:p>
            <a:pPr marL="0" indent="0">
              <a:buNone/>
            </a:pPr>
            <a:r>
              <a:rPr lang="cs-CZ" dirty="0" smtClean="0"/>
              <a:t>4y = 16</a:t>
            </a:r>
          </a:p>
          <a:p>
            <a:pPr marL="0" indent="0">
              <a:buNone/>
            </a:pPr>
            <a:r>
              <a:rPr lang="cs-CZ" dirty="0"/>
              <a:t>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50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-2(9-1,5y) + y = -2</a:t>
            </a:r>
          </a:p>
          <a:p>
            <a:pPr marL="0" indent="0">
              <a:buNone/>
            </a:pPr>
            <a:r>
              <a:rPr lang="cs-CZ" dirty="0" smtClean="0"/>
              <a:t>-18+3y+y=-2</a:t>
            </a:r>
          </a:p>
          <a:p>
            <a:pPr marL="0" indent="0">
              <a:buNone/>
            </a:pPr>
            <a:r>
              <a:rPr lang="cs-CZ" dirty="0" smtClean="0"/>
              <a:t>4y = 16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y = 4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4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	 3x + 2y = 17</a:t>
            </a:r>
          </a:p>
          <a:p>
            <a:pPr marL="0" indent="0">
              <a:buNone/>
            </a:pPr>
            <a:r>
              <a:rPr lang="cs-CZ" dirty="0" smtClean="0"/>
              <a:t>	-2x + y = -2</a:t>
            </a:r>
          </a:p>
          <a:p>
            <a:pPr marL="0" indent="0">
              <a:buNone/>
            </a:pPr>
            <a:r>
              <a:rPr lang="cs-CZ" dirty="0" smtClean="0"/>
              <a:t>2)	5x + y = 19</a:t>
            </a:r>
          </a:p>
          <a:p>
            <a:pPr marL="0" indent="0">
              <a:buNone/>
            </a:pPr>
            <a:r>
              <a:rPr lang="cs-CZ" dirty="0" smtClean="0"/>
              <a:t>	2x + 4y = 22</a:t>
            </a:r>
          </a:p>
          <a:p>
            <a:pPr marL="0" indent="0">
              <a:buNone/>
            </a:pPr>
            <a:r>
              <a:rPr lang="cs-CZ" dirty="0" smtClean="0"/>
              <a:t>3)	4x + 3y = 24</a:t>
            </a:r>
          </a:p>
          <a:p>
            <a:pPr marL="0" indent="0">
              <a:buNone/>
            </a:pPr>
            <a:r>
              <a:rPr lang="cs-CZ" dirty="0" smtClean="0"/>
              <a:t>	5x + 2y = 23</a:t>
            </a:r>
          </a:p>
          <a:p>
            <a:pPr marL="0" indent="0">
              <a:buNone/>
            </a:pPr>
            <a:r>
              <a:rPr lang="cs-CZ" dirty="0" smtClean="0"/>
              <a:t>4)	 x + y = 7</a:t>
            </a:r>
          </a:p>
          <a:p>
            <a:pPr marL="0" indent="0">
              <a:buNone/>
            </a:pPr>
            <a:r>
              <a:rPr lang="cs-CZ" dirty="0" smtClean="0"/>
              <a:t>	 x - y = -1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03648" y="2718183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403648" y="5157192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03648" y="63093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6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1)	 3x + 2y = 17</a:t>
            </a:r>
          </a:p>
          <a:p>
            <a:pPr marL="0" indent="0">
              <a:buNone/>
            </a:pPr>
            <a:r>
              <a:rPr lang="cs-CZ" dirty="0" smtClean="0"/>
              <a:t>	-2x + y = -2</a:t>
            </a:r>
          </a:p>
          <a:p>
            <a:pPr marL="0" indent="0">
              <a:buNone/>
            </a:pPr>
            <a:r>
              <a:rPr lang="cs-CZ" dirty="0" smtClean="0"/>
              <a:t>2)	5x + y = 19</a:t>
            </a:r>
          </a:p>
          <a:p>
            <a:pPr marL="0" indent="0">
              <a:buNone/>
            </a:pPr>
            <a:r>
              <a:rPr lang="cs-CZ" dirty="0" smtClean="0"/>
              <a:t>	2x + 4y = 22</a:t>
            </a:r>
          </a:p>
          <a:p>
            <a:pPr marL="0" indent="0">
              <a:buNone/>
            </a:pPr>
            <a:r>
              <a:rPr lang="cs-CZ" dirty="0" smtClean="0"/>
              <a:t>3)	4x + 3y = 24</a:t>
            </a:r>
          </a:p>
          <a:p>
            <a:pPr marL="0" indent="0">
              <a:buNone/>
            </a:pPr>
            <a:r>
              <a:rPr lang="cs-CZ" dirty="0" smtClean="0"/>
              <a:t>	5x + 2y = 23</a:t>
            </a:r>
          </a:p>
          <a:p>
            <a:pPr marL="0" indent="0">
              <a:buNone/>
            </a:pPr>
            <a:r>
              <a:rPr lang="cs-CZ" dirty="0" smtClean="0"/>
              <a:t>4)	 x + y = 7</a:t>
            </a:r>
          </a:p>
          <a:p>
            <a:pPr marL="0" indent="0">
              <a:buNone/>
            </a:pPr>
            <a:r>
              <a:rPr lang="cs-CZ" dirty="0" smtClean="0"/>
              <a:t>	 x - y = -1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4"/>
          <p:cNvCxnSpPr/>
          <p:nvPr/>
        </p:nvCxnSpPr>
        <p:spPr>
          <a:xfrm>
            <a:off x="1403648" y="2718183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403648" y="3933056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403648" y="5157192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1403648" y="63093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Zaoblený obdélník 3"/>
          <p:cNvSpPr/>
          <p:nvPr/>
        </p:nvSpPr>
        <p:spPr>
          <a:xfrm>
            <a:off x="4572000" y="2718183"/>
            <a:ext cx="4032448" cy="200696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Všechny rovnice mají stejné výsledky: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x = 3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Y = 4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5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Soustavy rovnic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2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metody dosazovací osamostatníme na levé straně vybranou proměnou. Za tu pak dosadíme do zbývající rovnice. Vznikne nám jedna rovnice ale jen s jednou neznámou.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66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x + 1,5y = 9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501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x + 1,5y = 9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aoblený obdélníkový popisek 8"/>
          <p:cNvSpPr/>
          <p:nvPr/>
        </p:nvSpPr>
        <p:spPr>
          <a:xfrm>
            <a:off x="3851920" y="1700808"/>
            <a:ext cx="3456384" cy="1008112"/>
          </a:xfrm>
          <a:prstGeom prst="wedgeRoundRectCallout">
            <a:avLst>
              <a:gd name="adj1" fmla="val -82562"/>
              <a:gd name="adj2" fmla="val -2712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V první rovnici osamostatníme x.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6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x = 9 -1,5y</a:t>
            </a:r>
          </a:p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9552" y="2708920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94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-2x + y = -2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533906" y="2204864"/>
            <a:ext cx="208823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aoblený obdélníkový popisek 5"/>
          <p:cNvSpPr/>
          <p:nvPr/>
        </p:nvSpPr>
        <p:spPr>
          <a:xfrm>
            <a:off x="3059832" y="4293096"/>
            <a:ext cx="3456384" cy="1008112"/>
          </a:xfrm>
          <a:prstGeom prst="wedgeRoundRectCallout">
            <a:avLst>
              <a:gd name="adj1" fmla="val -111223"/>
              <a:gd name="adj2" fmla="val -2700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Do druhé rovnice dosadíme za x hodnotu 9-1,5y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21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-2(9-1,5y) + y = -2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</a:t>
            </a:r>
            <a:endParaRPr lang="cs-CZ" dirty="0"/>
          </a:p>
        </p:txBody>
      </p:sp>
      <p:sp>
        <p:nvSpPr>
          <p:cNvPr id="9" name="Zaoblený obdélníkový popisek 8"/>
          <p:cNvSpPr/>
          <p:nvPr/>
        </p:nvSpPr>
        <p:spPr>
          <a:xfrm>
            <a:off x="3059832" y="4293096"/>
            <a:ext cx="3456384" cy="1008112"/>
          </a:xfrm>
          <a:prstGeom prst="wedgeRoundRectCallout">
            <a:avLst>
              <a:gd name="adj1" fmla="val -111223"/>
              <a:gd name="adj2" fmla="val -270082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Roznásobíme závorku.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8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Soustavy rovnic – metoda dosazovací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-2(9-1,5y) + y = -2</a:t>
            </a:r>
          </a:p>
          <a:p>
            <a:pPr marL="0" indent="0">
              <a:buNone/>
            </a:pPr>
            <a:r>
              <a:rPr lang="cs-CZ" dirty="0" smtClean="0"/>
              <a:t>-18+3y+y=-2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5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298</Words>
  <Application>Microsoft Office PowerPoint</Application>
  <PresentationFormat>Předvádění na obrazovce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Soustavy rovnic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  <vt:lpstr>Soustavy rovnic – metoda dosazovací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Soustavy rovnic</dc:title>
  <dc:creator>PRAK</dc:creator>
  <cp:lastModifiedBy>František Buriánek</cp:lastModifiedBy>
  <cp:revision>8</cp:revision>
  <dcterms:created xsi:type="dcterms:W3CDTF">2013-03-23T15:20:06Z</dcterms:created>
  <dcterms:modified xsi:type="dcterms:W3CDTF">2013-06-24T10:00:11Z</dcterms:modified>
</cp:coreProperties>
</file>