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68" r:id="rId6"/>
    <p:sldId id="267" r:id="rId7"/>
    <p:sldId id="262" r:id="rId8"/>
    <p:sldId id="261" r:id="rId9"/>
    <p:sldId id="260" r:id="rId10"/>
    <p:sldId id="259" r:id="rId11"/>
    <p:sldId id="263" r:id="rId12"/>
    <p:sldId id="264" r:id="rId13"/>
    <p:sldId id="265" r:id="rId14"/>
    <p:sldId id="266" r:id="rId15"/>
    <p:sldId id="26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216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15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09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72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61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10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7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53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702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75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11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71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89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188" y="260350"/>
            <a:ext cx="8532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Výukový materiál vytvořený v rámci projektu „EU peníze školám“</a:t>
            </a:r>
          </a:p>
        </p:txBody>
      </p:sp>
      <p:pic>
        <p:nvPicPr>
          <p:cNvPr id="5" name="obrázek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692150"/>
            <a:ext cx="4659313" cy="1143000"/>
          </a:xfrm>
          <a:noFill/>
        </p:spPr>
      </p:pic>
      <p:sp>
        <p:nvSpPr>
          <p:cNvPr id="6" name="Obdélník 5"/>
          <p:cNvSpPr/>
          <p:nvPr/>
        </p:nvSpPr>
        <p:spPr>
          <a:xfrm>
            <a:off x="971600" y="2204864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Škola: Střední škola právní – Právní akademie, s.r.o.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Typ šablony: III/2 Inovace a zkvalitnění výuky prostřednictvím ICT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Projekt: CZ.1.07/1.5.00/34.0236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Tematická oblast: </a:t>
            </a:r>
            <a:r>
              <a:rPr lang="cs-CZ" dirty="0" smtClean="0"/>
              <a:t>Matematika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Autor: </a:t>
            </a:r>
            <a:r>
              <a:rPr lang="cs-CZ" dirty="0" smtClean="0"/>
              <a:t>Mgr. František Buriánek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Téma: </a:t>
            </a:r>
            <a:r>
              <a:rPr lang="cs-CZ" dirty="0" smtClean="0"/>
              <a:t>Soustavy rovnic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Číslo materiálu: </a:t>
            </a:r>
            <a:r>
              <a:rPr lang="cs-CZ" dirty="0" smtClean="0"/>
              <a:t>VY_32_INOVACE_MB_08</a:t>
            </a:r>
            <a:r>
              <a:rPr lang="cs-CZ" dirty="0" smtClean="0"/>
              <a:t>_ </a:t>
            </a:r>
            <a:r>
              <a:rPr lang="cs-CZ" dirty="0"/>
              <a:t>Soustavy rovnic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Datum tvorby: </a:t>
            </a:r>
            <a:r>
              <a:rPr lang="cs-CZ" dirty="0" smtClean="0"/>
              <a:t>17.02.2013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Anotace (ročník): Prezentace je určena pro žáky </a:t>
            </a:r>
            <a:r>
              <a:rPr lang="cs-CZ" dirty="0" smtClean="0"/>
              <a:t>1.ročníku </a:t>
            </a:r>
            <a:r>
              <a:rPr lang="cs-CZ" dirty="0"/>
              <a:t>SŠ,</a:t>
            </a:r>
            <a:br>
              <a:rPr lang="cs-CZ" dirty="0"/>
            </a:br>
            <a:r>
              <a:rPr lang="cs-CZ" dirty="0"/>
              <a:t>slouží k procvičení učiva a ověření znalostí žáků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Klíčová slova: </a:t>
            </a:r>
            <a:r>
              <a:rPr lang="cs-CZ" dirty="0" smtClean="0"/>
              <a:t>Rovnice, kořeny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68263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metoda sčítací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2x + 3y = 18</a:t>
            </a:r>
          </a:p>
          <a:p>
            <a:pPr marL="0" indent="0">
              <a:buNone/>
            </a:pPr>
            <a:r>
              <a:rPr lang="cs-CZ" dirty="0" smtClean="0"/>
              <a:t>-2x + y = -2</a:t>
            </a:r>
          </a:p>
          <a:p>
            <a:pPr marL="0" indent="0">
              <a:buNone/>
            </a:pPr>
            <a:r>
              <a:rPr lang="cs-CZ" dirty="0" smtClean="0"/>
              <a:t> 0x + 4y = 16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y = 4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539552" y="2708920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aoblený obdélníkový popisek 5"/>
          <p:cNvSpPr/>
          <p:nvPr/>
        </p:nvSpPr>
        <p:spPr>
          <a:xfrm>
            <a:off x="3851920" y="1700808"/>
            <a:ext cx="3456384" cy="1008112"/>
          </a:xfrm>
          <a:prstGeom prst="wedgeRoundRectCallout">
            <a:avLst>
              <a:gd name="adj1" fmla="val -83822"/>
              <a:gd name="adj2" fmla="val 1498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Tato soustava už je připravena. Po sečtení se neznámá x vyruší.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539552" y="3933056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aoblený obdélníkový popisek 7"/>
          <p:cNvSpPr/>
          <p:nvPr/>
        </p:nvSpPr>
        <p:spPr>
          <a:xfrm>
            <a:off x="3851920" y="3068960"/>
            <a:ext cx="3456384" cy="1008112"/>
          </a:xfrm>
          <a:prstGeom prst="wedgeRoundRectCallout">
            <a:avLst>
              <a:gd name="adj1" fmla="val -83822"/>
              <a:gd name="adj2" fmla="val 1498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Dosazením do libovolné rovnice s oběma neznámýma dopočítáme druhou neznámou.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89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metoda sčítací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2x + 3y = 18</a:t>
            </a:r>
          </a:p>
          <a:p>
            <a:pPr marL="0" indent="0">
              <a:buNone/>
            </a:pPr>
            <a:r>
              <a:rPr lang="cs-CZ" dirty="0" smtClean="0"/>
              <a:t>-2x + y = -2</a:t>
            </a:r>
          </a:p>
          <a:p>
            <a:pPr marL="0" indent="0">
              <a:buNone/>
            </a:pPr>
            <a:r>
              <a:rPr lang="cs-CZ" dirty="0" smtClean="0"/>
              <a:t> 0x + 4y = 16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y = 4</a:t>
            </a:r>
          </a:p>
          <a:p>
            <a:pPr marL="0" indent="0">
              <a:buNone/>
            </a:pPr>
            <a:r>
              <a:rPr lang="cs-CZ" dirty="0" smtClean="0"/>
              <a:t>2x + 3.4 = 18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539552" y="2708920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aoblený obdélníkový popisek 5"/>
          <p:cNvSpPr/>
          <p:nvPr/>
        </p:nvSpPr>
        <p:spPr>
          <a:xfrm>
            <a:off x="3851920" y="1700808"/>
            <a:ext cx="3456384" cy="1008112"/>
          </a:xfrm>
          <a:prstGeom prst="wedgeRoundRectCallout">
            <a:avLst>
              <a:gd name="adj1" fmla="val -83822"/>
              <a:gd name="adj2" fmla="val 1498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Tato soustava už je připravena. Po sečtení se neznámá x vyruší.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539552" y="3933056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aoblený obdélníkový popisek 7"/>
          <p:cNvSpPr/>
          <p:nvPr/>
        </p:nvSpPr>
        <p:spPr>
          <a:xfrm>
            <a:off x="3851920" y="3068960"/>
            <a:ext cx="3456384" cy="1008112"/>
          </a:xfrm>
          <a:prstGeom prst="wedgeRoundRectCallout">
            <a:avLst>
              <a:gd name="adj1" fmla="val -83822"/>
              <a:gd name="adj2" fmla="val 1498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Dosazením do libovolné rovnice s oběma neznámýma dopočítáme druhou neznámou.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1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metoda sčítací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2x + 3y = 18</a:t>
            </a:r>
          </a:p>
          <a:p>
            <a:pPr marL="0" indent="0">
              <a:buNone/>
            </a:pPr>
            <a:r>
              <a:rPr lang="cs-CZ" dirty="0" smtClean="0"/>
              <a:t>-2x + y = -2</a:t>
            </a:r>
          </a:p>
          <a:p>
            <a:pPr marL="0" indent="0">
              <a:buNone/>
            </a:pPr>
            <a:r>
              <a:rPr lang="cs-CZ" dirty="0" smtClean="0"/>
              <a:t> 0x + 4y = 16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y = 4</a:t>
            </a:r>
          </a:p>
          <a:p>
            <a:pPr marL="0" indent="0">
              <a:buNone/>
            </a:pPr>
            <a:r>
              <a:rPr lang="cs-CZ" dirty="0" smtClean="0"/>
              <a:t>2x + 3.4 = 18</a:t>
            </a:r>
          </a:p>
          <a:p>
            <a:pPr marL="0" indent="0">
              <a:buNone/>
            </a:pPr>
            <a:r>
              <a:rPr lang="cs-CZ" dirty="0" smtClean="0"/>
              <a:t>2x + 12 = 18</a:t>
            </a:r>
          </a:p>
          <a:p>
            <a:pPr marL="0" indent="0">
              <a:buNone/>
            </a:pPr>
            <a:r>
              <a:rPr lang="cs-CZ" dirty="0" smtClean="0"/>
              <a:t>         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539552" y="2708920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aoblený obdélníkový popisek 5"/>
          <p:cNvSpPr/>
          <p:nvPr/>
        </p:nvSpPr>
        <p:spPr>
          <a:xfrm>
            <a:off x="3851920" y="1700808"/>
            <a:ext cx="3456384" cy="1008112"/>
          </a:xfrm>
          <a:prstGeom prst="wedgeRoundRectCallout">
            <a:avLst>
              <a:gd name="adj1" fmla="val -83822"/>
              <a:gd name="adj2" fmla="val 1498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Tato soustava už je připravena. Po sečtení se neznámá x vyruší.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539552" y="3933056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aoblený obdélníkový popisek 7"/>
          <p:cNvSpPr/>
          <p:nvPr/>
        </p:nvSpPr>
        <p:spPr>
          <a:xfrm>
            <a:off x="3851920" y="3068960"/>
            <a:ext cx="3456384" cy="1008112"/>
          </a:xfrm>
          <a:prstGeom prst="wedgeRoundRectCallout">
            <a:avLst>
              <a:gd name="adj1" fmla="val -83822"/>
              <a:gd name="adj2" fmla="val 1498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Dosazením do libovolné rovnice s oběma neznámýma dopočítáme druhou neznámou.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38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metoda sčítací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2x + 3y = 18</a:t>
            </a:r>
          </a:p>
          <a:p>
            <a:pPr marL="0" indent="0">
              <a:buNone/>
            </a:pPr>
            <a:r>
              <a:rPr lang="cs-CZ" dirty="0" smtClean="0"/>
              <a:t>-2x + y = -2</a:t>
            </a:r>
          </a:p>
          <a:p>
            <a:pPr marL="0" indent="0">
              <a:buNone/>
            </a:pPr>
            <a:r>
              <a:rPr lang="cs-CZ" dirty="0" smtClean="0"/>
              <a:t> 0x + 4y = 16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y = 4</a:t>
            </a:r>
          </a:p>
          <a:p>
            <a:pPr marL="0" indent="0">
              <a:buNone/>
            </a:pPr>
            <a:r>
              <a:rPr lang="cs-CZ" dirty="0" smtClean="0"/>
              <a:t>2x + 3.4 = 18</a:t>
            </a:r>
          </a:p>
          <a:p>
            <a:pPr marL="0" indent="0">
              <a:buNone/>
            </a:pPr>
            <a:r>
              <a:rPr lang="cs-CZ" dirty="0" smtClean="0"/>
              <a:t>2x + 12 = 18</a:t>
            </a:r>
          </a:p>
          <a:p>
            <a:pPr marL="0" indent="0">
              <a:buNone/>
            </a:pPr>
            <a:r>
              <a:rPr lang="cs-CZ" dirty="0" smtClean="0"/>
              <a:t>         2x = 6</a:t>
            </a:r>
          </a:p>
          <a:p>
            <a:pPr marL="0" indent="0">
              <a:buNone/>
            </a:pPr>
            <a:r>
              <a:rPr lang="cs-CZ" dirty="0" smtClean="0"/>
              <a:t>           x = 3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539552" y="2708920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aoblený obdélníkový popisek 5"/>
          <p:cNvSpPr/>
          <p:nvPr/>
        </p:nvSpPr>
        <p:spPr>
          <a:xfrm>
            <a:off x="3851920" y="1700808"/>
            <a:ext cx="3456384" cy="1008112"/>
          </a:xfrm>
          <a:prstGeom prst="wedgeRoundRectCallout">
            <a:avLst>
              <a:gd name="adj1" fmla="val -83822"/>
              <a:gd name="adj2" fmla="val 1498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Tato soustava už je připravena. Po sečtení se neznámá x vyruší.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539552" y="3933056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aoblený obdélníkový popisek 7"/>
          <p:cNvSpPr/>
          <p:nvPr/>
        </p:nvSpPr>
        <p:spPr>
          <a:xfrm>
            <a:off x="3851920" y="3068960"/>
            <a:ext cx="3456384" cy="1008112"/>
          </a:xfrm>
          <a:prstGeom prst="wedgeRoundRectCallout">
            <a:avLst>
              <a:gd name="adj1" fmla="val -83822"/>
              <a:gd name="adj2" fmla="val 1498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Dosazením do libovolné rovnice s oběma neznámýma dopočítáme druhou neznámou.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22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metoda sčítací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1)	 3x + 2y = 17</a:t>
            </a:r>
          </a:p>
          <a:p>
            <a:pPr marL="0" indent="0">
              <a:buNone/>
            </a:pPr>
            <a:r>
              <a:rPr lang="cs-CZ" dirty="0" smtClean="0"/>
              <a:t>	-2x + y = -2</a:t>
            </a:r>
          </a:p>
          <a:p>
            <a:pPr marL="0" indent="0">
              <a:buNone/>
            </a:pPr>
            <a:r>
              <a:rPr lang="cs-CZ" dirty="0" smtClean="0"/>
              <a:t>2)	5x + y = 19</a:t>
            </a:r>
          </a:p>
          <a:p>
            <a:pPr marL="0" indent="0">
              <a:buNone/>
            </a:pPr>
            <a:r>
              <a:rPr lang="cs-CZ" dirty="0" smtClean="0"/>
              <a:t>	2x + 4y = 22</a:t>
            </a:r>
          </a:p>
          <a:p>
            <a:pPr marL="0" indent="0">
              <a:buNone/>
            </a:pPr>
            <a:r>
              <a:rPr lang="cs-CZ" dirty="0" smtClean="0"/>
              <a:t>3)	4x + 3y = 24</a:t>
            </a:r>
          </a:p>
          <a:p>
            <a:pPr marL="0" indent="0">
              <a:buNone/>
            </a:pPr>
            <a:r>
              <a:rPr lang="cs-CZ" dirty="0" smtClean="0"/>
              <a:t>	5x + 2y = 23</a:t>
            </a:r>
          </a:p>
          <a:p>
            <a:pPr marL="0" indent="0">
              <a:buNone/>
            </a:pPr>
            <a:r>
              <a:rPr lang="cs-CZ" dirty="0" smtClean="0"/>
              <a:t>4)	 x + y = 7</a:t>
            </a:r>
          </a:p>
          <a:p>
            <a:pPr marL="0" indent="0">
              <a:buNone/>
            </a:pPr>
            <a:r>
              <a:rPr lang="cs-CZ" dirty="0" smtClean="0"/>
              <a:t>	 x - y = -1</a:t>
            </a:r>
          </a:p>
          <a:p>
            <a:pPr marL="0" indent="0">
              <a:buNone/>
            </a:pPr>
            <a:endParaRPr lang="cs-CZ" dirty="0" smtClean="0"/>
          </a:p>
        </p:txBody>
      </p:sp>
      <p:cxnSp>
        <p:nvCxnSpPr>
          <p:cNvPr id="5" name="Přímá spojnice 4"/>
          <p:cNvCxnSpPr/>
          <p:nvPr/>
        </p:nvCxnSpPr>
        <p:spPr>
          <a:xfrm>
            <a:off x="1403648" y="2718183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1403648" y="3933056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1403648" y="5157192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1403648" y="6309320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61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metoda sčítací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1)	 3x + 2y = 17</a:t>
            </a:r>
          </a:p>
          <a:p>
            <a:pPr marL="0" indent="0">
              <a:buNone/>
            </a:pPr>
            <a:r>
              <a:rPr lang="cs-CZ" dirty="0" smtClean="0"/>
              <a:t>	-2x + y = -2</a:t>
            </a:r>
          </a:p>
          <a:p>
            <a:pPr marL="0" indent="0">
              <a:buNone/>
            </a:pPr>
            <a:r>
              <a:rPr lang="cs-CZ" dirty="0" smtClean="0"/>
              <a:t>2)	5x + y = 19</a:t>
            </a:r>
          </a:p>
          <a:p>
            <a:pPr marL="0" indent="0">
              <a:buNone/>
            </a:pPr>
            <a:r>
              <a:rPr lang="cs-CZ" dirty="0" smtClean="0"/>
              <a:t>	2x + 4y = 22</a:t>
            </a:r>
          </a:p>
          <a:p>
            <a:pPr marL="0" indent="0">
              <a:buNone/>
            </a:pPr>
            <a:r>
              <a:rPr lang="cs-CZ" dirty="0" smtClean="0"/>
              <a:t>3)	4x + 3y = 24</a:t>
            </a:r>
          </a:p>
          <a:p>
            <a:pPr marL="0" indent="0">
              <a:buNone/>
            </a:pPr>
            <a:r>
              <a:rPr lang="cs-CZ" dirty="0" smtClean="0"/>
              <a:t>	5x + 2y = 23</a:t>
            </a:r>
          </a:p>
          <a:p>
            <a:pPr marL="0" indent="0">
              <a:buNone/>
            </a:pPr>
            <a:r>
              <a:rPr lang="cs-CZ" dirty="0" smtClean="0"/>
              <a:t>4)	 x + y = 7</a:t>
            </a:r>
          </a:p>
          <a:p>
            <a:pPr marL="0" indent="0">
              <a:buNone/>
            </a:pPr>
            <a:r>
              <a:rPr lang="cs-CZ" dirty="0" smtClean="0"/>
              <a:t>	 x - y = -1</a:t>
            </a:r>
          </a:p>
          <a:p>
            <a:pPr marL="0" indent="0">
              <a:buNone/>
            </a:pPr>
            <a:endParaRPr lang="cs-CZ" dirty="0" smtClean="0"/>
          </a:p>
        </p:txBody>
      </p:sp>
      <p:cxnSp>
        <p:nvCxnSpPr>
          <p:cNvPr id="5" name="Přímá spojnice 4"/>
          <p:cNvCxnSpPr/>
          <p:nvPr/>
        </p:nvCxnSpPr>
        <p:spPr>
          <a:xfrm>
            <a:off x="1403648" y="2718183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1403648" y="3933056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1403648" y="5157192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1403648" y="6309320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Zaoblený obdélník 3"/>
          <p:cNvSpPr/>
          <p:nvPr/>
        </p:nvSpPr>
        <p:spPr>
          <a:xfrm>
            <a:off x="4572000" y="2718183"/>
            <a:ext cx="4032448" cy="200696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Všechny rovnice mají stejné výsledky: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x = 3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Y = 4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50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Soustavy rovnic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027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metoda sčítací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Metoda sčítací se snaží sečtením dvou rovnic o dvou neznámých vytvořit rovnici jednu ale jen s jednou neznámou. Před sečtením je potřeba připravit obě rovnice tak, aby se po sečtení jedna neznámá vynulovala.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066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metoda sčítací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x + 1,5y = 9</a:t>
            </a:r>
          </a:p>
          <a:p>
            <a:pPr marL="0" indent="0">
              <a:buNone/>
            </a:pPr>
            <a:r>
              <a:rPr lang="cs-CZ" dirty="0" smtClean="0"/>
              <a:t>-2x + y = -2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539552" y="2708920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501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metoda sčítací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x + 1,5y = 9</a:t>
            </a:r>
          </a:p>
          <a:p>
            <a:pPr marL="0" indent="0">
              <a:buNone/>
            </a:pPr>
            <a:r>
              <a:rPr lang="cs-CZ" dirty="0" smtClean="0"/>
              <a:t>-2x + y = -2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539552" y="2708920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aoblený obdélníkový popisek 8"/>
          <p:cNvSpPr/>
          <p:nvPr/>
        </p:nvSpPr>
        <p:spPr>
          <a:xfrm>
            <a:off x="3851920" y="1700808"/>
            <a:ext cx="3456384" cy="1008112"/>
          </a:xfrm>
          <a:prstGeom prst="wedgeRoundRectCallout">
            <a:avLst>
              <a:gd name="adj1" fmla="val -83822"/>
              <a:gd name="adj2" fmla="val 1498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První rovnici vynásobíme 2. Pak bude připravena k sečtení. Po té se nám vyruší neznámá x.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66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metoda sčítací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2x + 3y = 18</a:t>
            </a:r>
          </a:p>
          <a:p>
            <a:pPr marL="0" indent="0">
              <a:buNone/>
            </a:pPr>
            <a:r>
              <a:rPr lang="cs-CZ" dirty="0" smtClean="0"/>
              <a:t>-2x + y = -2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539552" y="2708920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294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metoda sčítací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2x + 3y = 18</a:t>
            </a:r>
          </a:p>
          <a:p>
            <a:pPr marL="0" indent="0">
              <a:buNone/>
            </a:pPr>
            <a:r>
              <a:rPr lang="cs-CZ" dirty="0" smtClean="0"/>
              <a:t>-2x + y = -2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539552" y="2708920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aoblený obdélníkový popisek 5"/>
          <p:cNvSpPr/>
          <p:nvPr/>
        </p:nvSpPr>
        <p:spPr>
          <a:xfrm>
            <a:off x="3851920" y="1700808"/>
            <a:ext cx="3456384" cy="1008112"/>
          </a:xfrm>
          <a:prstGeom prst="wedgeRoundRectCallout">
            <a:avLst>
              <a:gd name="adj1" fmla="val -83822"/>
              <a:gd name="adj2" fmla="val 1498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Tato soustava už je připravena. Po sečtení se neznámá x vyruší.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21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metoda sčítací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2x + 3y = 18</a:t>
            </a:r>
          </a:p>
          <a:p>
            <a:pPr marL="0" indent="0">
              <a:buNone/>
            </a:pPr>
            <a:r>
              <a:rPr lang="cs-CZ" dirty="0" smtClean="0"/>
              <a:t>-2x + y = -2</a:t>
            </a:r>
          </a:p>
          <a:p>
            <a:pPr marL="0" indent="0">
              <a:buNone/>
            </a:pPr>
            <a:r>
              <a:rPr lang="cs-CZ" dirty="0" smtClean="0"/>
              <a:t> 0x + 4y = 16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539552" y="2708920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aoblený obdélníkový popisek 5"/>
          <p:cNvSpPr/>
          <p:nvPr/>
        </p:nvSpPr>
        <p:spPr>
          <a:xfrm>
            <a:off x="3851920" y="1700808"/>
            <a:ext cx="3456384" cy="1008112"/>
          </a:xfrm>
          <a:prstGeom prst="wedgeRoundRectCallout">
            <a:avLst>
              <a:gd name="adj1" fmla="val -83822"/>
              <a:gd name="adj2" fmla="val 1498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Tato soustava už je připravena. Po sečtení se neznámá x vyruší.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88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Soustavy rovnic – metoda sčítací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2x + 3y = 18</a:t>
            </a:r>
          </a:p>
          <a:p>
            <a:pPr marL="0" indent="0">
              <a:buNone/>
            </a:pPr>
            <a:r>
              <a:rPr lang="cs-CZ" dirty="0" smtClean="0"/>
              <a:t>-2x + y = -2</a:t>
            </a:r>
          </a:p>
          <a:p>
            <a:pPr marL="0" indent="0">
              <a:buNone/>
            </a:pPr>
            <a:r>
              <a:rPr lang="cs-CZ" dirty="0" smtClean="0"/>
              <a:t> 0x + 4y = 16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y = 4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539552" y="2708920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aoblený obdélníkový popisek 5"/>
          <p:cNvSpPr/>
          <p:nvPr/>
        </p:nvSpPr>
        <p:spPr>
          <a:xfrm>
            <a:off x="3851920" y="1700808"/>
            <a:ext cx="3456384" cy="1008112"/>
          </a:xfrm>
          <a:prstGeom prst="wedgeRoundRectCallout">
            <a:avLst>
              <a:gd name="adj1" fmla="val -83822"/>
              <a:gd name="adj2" fmla="val 14988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Tato soustava už je připravena. Po sečtení se neznámá x vyruší.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81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569</Words>
  <Application>Microsoft Office PowerPoint</Application>
  <PresentationFormat>Předvádění na obrazovce (4:3)</PresentationFormat>
  <Paragraphs>100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Prezentace aplikace PowerPoint</vt:lpstr>
      <vt:lpstr>Soustavy rovnic</vt:lpstr>
      <vt:lpstr>Soustavy rovnic – metoda sčítací</vt:lpstr>
      <vt:lpstr>Soustavy rovnic – metoda sčítací</vt:lpstr>
      <vt:lpstr>Soustavy rovnic – metoda sčítací</vt:lpstr>
      <vt:lpstr>Soustavy rovnic – metoda sčítací</vt:lpstr>
      <vt:lpstr>Soustavy rovnic – metoda sčítací</vt:lpstr>
      <vt:lpstr>Soustavy rovnic – metoda sčítací</vt:lpstr>
      <vt:lpstr>Soustavy rovnic – metoda sčítací</vt:lpstr>
      <vt:lpstr>Soustavy rovnic – metoda sčítací</vt:lpstr>
      <vt:lpstr>Soustavy rovnic – metoda sčítací</vt:lpstr>
      <vt:lpstr>Soustavy rovnic – metoda sčítací</vt:lpstr>
      <vt:lpstr>Soustavy rovnic – metoda sčítací</vt:lpstr>
      <vt:lpstr>Soustavy rovnic – metoda sčítací</vt:lpstr>
      <vt:lpstr>Soustavy rovnic – metoda sčítací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Soustavy rovnic</dc:title>
  <dc:creator>PRAK</dc:creator>
  <cp:lastModifiedBy>František Buriánek</cp:lastModifiedBy>
  <cp:revision>7</cp:revision>
  <dcterms:created xsi:type="dcterms:W3CDTF">2013-03-23T15:20:06Z</dcterms:created>
  <dcterms:modified xsi:type="dcterms:W3CDTF">2013-06-24T10:00:02Z</dcterms:modified>
</cp:coreProperties>
</file>