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1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5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0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8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23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20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9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53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67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75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1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31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Kombinační číslo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VY_32_INOVACE_MB_06_Kombinační </a:t>
            </a:r>
            <a:r>
              <a:rPr lang="cs-CZ" dirty="0" smtClean="0"/>
              <a:t>číslo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26.01.2013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3.ročníku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Výraz, kombinační číslo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−(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+3)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cs-CZ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6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−(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+3)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cs-CZ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cs-CZ" b="0" dirty="0" smtClean="0"/>
                  <a:t>=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𝒏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</a:rPr>
                      <m:t>)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704" b="-30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33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43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+6)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04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+6)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55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+6)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−4)</m:t>
                    </m:r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10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+6)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−4)</m:t>
                    </m:r>
                  </m:oMath>
                </a14:m>
                <a:endParaRPr lang="cs-CZ" dirty="0"/>
              </a:p>
              <a:p>
                <a:pPr marL="514350" indent="-514350">
                  <a:buFont typeface="+mj-lt"/>
                  <a:buAutoNum type="arabicPeriod"/>
                </a:pPr>
                <a:endParaRPr lang="cs-CZ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i="1">
                            <a:latin typeface="Cambria Math"/>
                          </a:rPr>
                          <m:t>.(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2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82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Kombinační číslo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 smtClean="0"/>
              </a:p>
              <a:p>
                <a:r>
                  <a:rPr lang="cs-CZ" dirty="0" smtClean="0"/>
                  <a:t>Čte se „n nad k“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  <m:r>
                          <a:rPr lang="cs-CZ" b="0" i="1" smtClean="0">
                            <a:latin typeface="Cambria Math"/>
                          </a:rPr>
                          <m:t>!.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𝑘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87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52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457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5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.4.3.2.1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.1</m:t>
                          </m:r>
                          <m:r>
                            <a:rPr lang="cs-CZ" i="1">
                              <a:latin typeface="Cambria Math"/>
                            </a:rPr>
                            <m:t>.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3.2.1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Pomocí kalkulačky „5 </a:t>
                </a:r>
                <a:r>
                  <a:rPr lang="cs-CZ" dirty="0" err="1" smtClean="0"/>
                  <a:t>nCr</a:t>
                </a:r>
                <a:r>
                  <a:rPr lang="cs-CZ" dirty="0" smtClean="0"/>
                  <a:t> 2 =ʺ</a:t>
                </a:r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63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3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−(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+3)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46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−(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+3)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+4)!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  <m:r>
                            <a:rPr lang="cs-CZ" i="1">
                              <a:latin typeface="Cambria Math"/>
                            </a:rPr>
                            <m:t>+3)!.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cs-CZ" i="1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12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743</Words>
  <Application>Microsoft Office PowerPoint</Application>
  <PresentationFormat>Předvádění na obrazovce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  <vt:lpstr>Výrazy s kombinačním číslem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Rovnice s faktoriálem</dc:title>
  <dc:creator>PRAK</dc:creator>
  <cp:lastModifiedBy>František Buriánek</cp:lastModifiedBy>
  <cp:revision>12</cp:revision>
  <dcterms:created xsi:type="dcterms:W3CDTF">2013-03-24T19:33:04Z</dcterms:created>
  <dcterms:modified xsi:type="dcterms:W3CDTF">2013-06-24T09:59:37Z</dcterms:modified>
</cp:coreProperties>
</file>