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61" r:id="rId6"/>
    <p:sldId id="262" r:id="rId7"/>
    <p:sldId id="263" r:id="rId8"/>
    <p:sldId id="259" r:id="rId9"/>
    <p:sldId id="264" r:id="rId10"/>
    <p:sldId id="265" r:id="rId11"/>
    <p:sldId id="260" r:id="rId12"/>
    <p:sldId id="269" r:id="rId13"/>
    <p:sldId id="270" r:id="rId14"/>
    <p:sldId id="266" r:id="rId15"/>
    <p:sldId id="267" r:id="rId16"/>
    <p:sldId id="268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51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5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80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38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23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20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99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53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67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75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1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FA27-1952-4CC6-AFE9-AD376FC9D68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90E0-095B-45D1-9A06-F794180EAD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31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Faktoriál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VY_32_INOVACE_MB_04_Faktoriál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25.01.2013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3.ročníku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Výraz, faktoriál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39952" y="3821663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82077" y="429309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85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39952" y="3821663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82077" y="429309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88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39952" y="3821663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82077" y="429309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36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39952" y="3821663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82077" y="429309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4131635" y="4797152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162874" y="5229200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6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39952" y="3821663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82077" y="429309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4131635" y="4797152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162874" y="5229200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68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39952" y="3821663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82077" y="429309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4131635" y="4797152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162874" y="5229200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85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4139952" y="3821663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82077" y="429309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4131635" y="4797152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162874" y="5229200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3717234" y="5733256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987824" y="6165304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4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den>
                    </m:f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−6)!</m:t>
                        </m:r>
                      </m:den>
                    </m:f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)!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3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+3)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−6)!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68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+3)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−6)!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−5)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80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821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+3)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−6)!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−5)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7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+4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+3)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−6)!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−4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−5)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−1)!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+1)!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+2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.(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</a:rPr>
                      <m:t>+1)</m:t>
                    </m:r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73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dirty="0" smtClean="0"/>
              <a:t>Faktoriál (!)</a:t>
            </a:r>
          </a:p>
          <a:p>
            <a:r>
              <a:rPr lang="cs-CZ" dirty="0" smtClean="0"/>
              <a:t>4! = 4.3.2.1 = 24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87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59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47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3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81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3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/>
              <a:lstStyle/>
              <a:p>
                <a:r>
                  <a:rPr lang="cs-CZ" dirty="0" smtClean="0"/>
                  <a:t>Faktoriál (!)</a:t>
                </a:r>
              </a:p>
              <a:p>
                <a:r>
                  <a:rPr lang="cs-CZ" dirty="0" smtClean="0"/>
                  <a:t>4! = 4.3.2.1 = 24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5.4.3.2.1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3.2.1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5.4=20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+5)!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+4</m:t>
                            </m:r>
                          </m:e>
                        </m:d>
                        <m:r>
                          <a:rPr lang="cs-CZ" b="0" i="1" smtClean="0">
                            <a:latin typeface="Cambria Math"/>
                          </a:rPr>
                          <m:t>.(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+3)!</m:t>
                        </m:r>
                      </m:den>
                    </m:f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2123728" y="2924944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2361692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77716" y="2888129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92643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155201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2361692" y="3356992"/>
            <a:ext cx="216024" cy="21602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80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1112</Words>
  <Application>Microsoft Office PowerPoint</Application>
  <PresentationFormat>Předvádění na obrazovce (4:3)</PresentationFormat>
  <Paragraphs>111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Prezentace aplikace PowerPoint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  <vt:lpstr>Výrazy s faktoriálem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Rovnice s faktoriálem</dc:title>
  <dc:creator>PRAK</dc:creator>
  <cp:lastModifiedBy>František Buriánek</cp:lastModifiedBy>
  <cp:revision>11</cp:revision>
  <dcterms:created xsi:type="dcterms:W3CDTF">2013-03-24T19:33:04Z</dcterms:created>
  <dcterms:modified xsi:type="dcterms:W3CDTF">2013-06-24T09:59:08Z</dcterms:modified>
</cp:coreProperties>
</file>